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16"/>
  </p:notesMasterIdLst>
  <p:sldIdLst>
    <p:sldId id="262" r:id="rId5"/>
    <p:sldId id="257" r:id="rId6"/>
    <p:sldId id="258" r:id="rId7"/>
    <p:sldId id="260" r:id="rId8"/>
    <p:sldId id="259" r:id="rId9"/>
    <p:sldId id="261" r:id="rId10"/>
    <p:sldId id="263" r:id="rId11"/>
    <p:sldId id="275" r:id="rId12"/>
    <p:sldId id="276" r:id="rId13"/>
    <p:sldId id="265" r:id="rId14"/>
    <p:sldId id="264" r:id="rId15"/>
  </p:sldIdLst>
  <p:sldSz cx="12192000" cy="6858000"/>
  <p:notesSz cx="6858000" cy="9144000"/>
  <p:embeddedFontLst>
    <p:embeddedFont>
      <p:font typeface="Consolas" panose="020B0609020204030204" pitchFamily="49" charset="0"/>
      <p:regular r:id="rId17"/>
      <p:bold r:id="rId18"/>
      <p:italic r:id="rId19"/>
      <p:boldItalic r:id="rId20"/>
    </p:embeddedFont>
    <p:embeddedFont>
      <p:font typeface="Inter" panose="020B0604020202020204" charset="0"/>
      <p:regular r:id="rId21"/>
      <p:bold r:id="rId22"/>
    </p:embeddedFont>
    <p:embeddedFont>
      <p:font typeface="Inter SemiBold" panose="020B0604020202020204" charset="0"/>
      <p:bold r:id="rId23"/>
    </p:embeddedFont>
    <p:embeddedFont>
      <p:font typeface="Palatino Linotype" panose="02040502050505030304" pitchFamily="18"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pos="438" userDrawn="1">
          <p15:clr>
            <a:srgbClr val="A4A3A4"/>
          </p15:clr>
        </p15:guide>
        <p15:guide id="4" pos="7242" userDrawn="1">
          <p15:clr>
            <a:srgbClr val="A4A3A4"/>
          </p15:clr>
        </p15:guide>
        <p15:guide id="5" orient="horz" pos="300" userDrawn="1">
          <p15:clr>
            <a:srgbClr val="A4A3A4"/>
          </p15:clr>
        </p15:guide>
        <p15:guide id="6" orient="horz" pos="4020" userDrawn="1">
          <p15:clr>
            <a:srgbClr val="A4A3A4"/>
          </p15:clr>
        </p15:guide>
        <p15:guide id="7" pos="1572" userDrawn="1">
          <p15:clr>
            <a:srgbClr val="A4A3A4"/>
          </p15:clr>
        </p15:guide>
        <p15:guide id="8" pos="6108" userDrawn="1">
          <p15:clr>
            <a:srgbClr val="A4A3A4"/>
          </p15:clr>
        </p15:guide>
        <p15:guide id="9" pos="2706" userDrawn="1">
          <p15:clr>
            <a:srgbClr val="A4A3A4"/>
          </p15:clr>
        </p15:guide>
        <p15:guide id="10" orient="horz" pos="572" userDrawn="1">
          <p15:clr>
            <a:srgbClr val="A4A3A4"/>
          </p15:clr>
        </p15:guide>
        <p15:guide id="11" orient="horz" pos="3158" userDrawn="1">
          <p15:clr>
            <a:srgbClr val="A4A3A4"/>
          </p15:clr>
        </p15:guide>
        <p15:guide id="12" pos="497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0F0F0F"/>
    <a:srgbClr val="272727"/>
    <a:srgbClr val="AAAAAA"/>
    <a:srgbClr val="ECF5F5"/>
    <a:srgbClr val="FAFCFC"/>
    <a:srgbClr val="CBCBCB"/>
    <a:srgbClr val="C1C1C1"/>
    <a:srgbClr val="FF9900"/>
    <a:srgbClr val="0067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DB19FD-4A81-484B-AB4E-489EA5578982}" v="122" dt="2025-04-08T15:52:36.7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2978" autoAdjust="0"/>
  </p:normalViewPr>
  <p:slideViewPr>
    <p:cSldViewPr snapToGrid="0" showGuides="1">
      <p:cViewPr varScale="1">
        <p:scale>
          <a:sx n="111" d="100"/>
          <a:sy n="111" d="100"/>
        </p:scale>
        <p:origin x="756" y="96"/>
      </p:cViewPr>
      <p:guideLst>
        <p:guide pos="3840"/>
        <p:guide pos="438"/>
        <p:guide pos="7242"/>
        <p:guide orient="horz" pos="300"/>
        <p:guide orient="horz" pos="4020"/>
        <p:guide pos="1572"/>
        <p:guide pos="6108"/>
        <p:guide pos="2706"/>
        <p:guide orient="horz" pos="572"/>
        <p:guide orient="horz" pos="3158"/>
        <p:guide pos="4974"/>
      </p:guideLst>
    </p:cSldViewPr>
  </p:slideViewPr>
  <p:notesTextViewPr>
    <p:cViewPr>
      <p:scale>
        <a:sx n="3" d="2"/>
        <a:sy n="3" d="2"/>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FACB54-F41A-44DD-9BB3-D271A70B0AF3}" type="datetimeFigureOut">
              <a:rPr lang="en-AE" smtClean="0"/>
              <a:t>08/04/2025</a:t>
            </a:fld>
            <a:endParaRPr lang="en-A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53F712-CC9B-44C2-B4A9-09F5D7B563AD}" type="slidenum">
              <a:rPr lang="en-AE" smtClean="0"/>
              <a:t>‹#›</a:t>
            </a:fld>
            <a:endParaRPr lang="en-AE"/>
          </a:p>
        </p:txBody>
      </p:sp>
    </p:spTree>
    <p:extLst>
      <p:ext uri="{BB962C8B-B14F-4D97-AF65-F5344CB8AC3E}">
        <p14:creationId xmlns:p14="http://schemas.microsoft.com/office/powerpoint/2010/main" val="9767554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700" marR="5715" algn="just">
              <a:lnSpc>
                <a:spcPct val="103200"/>
              </a:lnSpc>
              <a:spcBef>
                <a:spcPts val="570"/>
              </a:spcBef>
            </a:pPr>
            <a:r>
              <a:rPr lang="en-US" sz="1200" dirty="0">
                <a:solidFill>
                  <a:srgbClr val="231F20"/>
                </a:solidFill>
                <a:latin typeface="Times New Roman"/>
                <a:cs typeface="Times New Roman"/>
              </a:rPr>
              <a:t>IR</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plays</a:t>
            </a:r>
            <a:r>
              <a:rPr lang="en-US" sz="1200" spc="45"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45" dirty="0">
                <a:solidFill>
                  <a:srgbClr val="231F20"/>
                </a:solidFill>
                <a:latin typeface="Times New Roman"/>
                <a:cs typeface="Times New Roman"/>
              </a:rPr>
              <a:t> </a:t>
            </a:r>
            <a:r>
              <a:rPr lang="en-US" sz="1200" dirty="0">
                <a:solidFill>
                  <a:srgbClr val="231F20"/>
                </a:solidFill>
                <a:latin typeface="Times New Roman"/>
                <a:cs typeface="Times New Roman"/>
              </a:rPr>
              <a:t>vital</a:t>
            </a:r>
            <a:r>
              <a:rPr lang="en-US" sz="1200" spc="45" dirty="0">
                <a:solidFill>
                  <a:srgbClr val="231F20"/>
                </a:solidFill>
                <a:latin typeface="Times New Roman"/>
                <a:cs typeface="Times New Roman"/>
              </a:rPr>
              <a:t> </a:t>
            </a:r>
            <a:r>
              <a:rPr lang="en-US" sz="1200" dirty="0">
                <a:solidFill>
                  <a:srgbClr val="231F20"/>
                </a:solidFill>
                <a:latin typeface="Times New Roman"/>
                <a:cs typeface="Times New Roman"/>
              </a:rPr>
              <a:t>role</a:t>
            </a:r>
            <a:r>
              <a:rPr lang="en-US" sz="1200" spc="45" dirty="0">
                <a:solidFill>
                  <a:srgbClr val="231F20"/>
                </a:solidFill>
                <a:latin typeface="Times New Roman"/>
                <a:cs typeface="Times New Roman"/>
              </a:rPr>
              <a:t> </a:t>
            </a:r>
            <a:r>
              <a:rPr lang="en-US" sz="1200" dirty="0">
                <a:solidFill>
                  <a:srgbClr val="231F20"/>
                </a:solidFill>
                <a:latin typeface="Times New Roman"/>
                <a:cs typeface="Times New Roman"/>
              </a:rPr>
              <a:t>in</a:t>
            </a:r>
            <a:r>
              <a:rPr lang="en-US" sz="1200" spc="45" dirty="0">
                <a:solidFill>
                  <a:srgbClr val="231F20"/>
                </a:solidFill>
                <a:latin typeface="Times New Roman"/>
                <a:cs typeface="Times New Roman"/>
              </a:rPr>
              <a:t> </a:t>
            </a:r>
            <a:r>
              <a:rPr lang="en-US" sz="1200" spc="60" dirty="0">
                <a:solidFill>
                  <a:srgbClr val="231F20"/>
                </a:solidFill>
                <a:latin typeface="Times New Roman"/>
                <a:cs typeface="Times New Roman"/>
              </a:rPr>
              <a:t>any</a:t>
            </a:r>
            <a:r>
              <a:rPr lang="en-US" sz="1200" spc="45" dirty="0">
                <a:solidFill>
                  <a:srgbClr val="231F20"/>
                </a:solidFill>
                <a:latin typeface="Times New Roman"/>
                <a:cs typeface="Times New Roman"/>
              </a:rPr>
              <a:t> organization, </a:t>
            </a:r>
            <a:r>
              <a:rPr lang="en-US" sz="1200" dirty="0">
                <a:solidFill>
                  <a:srgbClr val="231F20"/>
                </a:solidFill>
                <a:latin typeface="Times New Roman"/>
                <a:cs typeface="Times New Roman"/>
              </a:rPr>
              <a:t>regardless</a:t>
            </a:r>
            <a:r>
              <a:rPr lang="en-US" sz="1200" spc="45" dirty="0">
                <a:solidFill>
                  <a:srgbClr val="231F20"/>
                </a:solidFill>
                <a:latin typeface="Times New Roman"/>
                <a:cs typeface="Times New Roman"/>
              </a:rPr>
              <a:t> </a:t>
            </a:r>
            <a:r>
              <a:rPr lang="en-US" sz="1200" dirty="0">
                <a:solidFill>
                  <a:srgbClr val="231F20"/>
                </a:solidFill>
                <a:latin typeface="Times New Roman"/>
                <a:cs typeface="Times New Roman"/>
              </a:rPr>
              <a:t>of</a:t>
            </a:r>
            <a:r>
              <a:rPr lang="en-US" sz="1200" spc="4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45" dirty="0">
                <a:solidFill>
                  <a:srgbClr val="231F20"/>
                </a:solidFill>
                <a:latin typeface="Times New Roman"/>
                <a:cs typeface="Times New Roman"/>
              </a:rPr>
              <a:t> </a:t>
            </a:r>
            <a:r>
              <a:rPr lang="en-US" sz="1200" spc="60" dirty="0">
                <a:solidFill>
                  <a:srgbClr val="231F20"/>
                </a:solidFill>
                <a:latin typeface="Times New Roman"/>
                <a:cs typeface="Times New Roman"/>
              </a:rPr>
              <a:t>type</a:t>
            </a:r>
            <a:r>
              <a:rPr lang="en-US" sz="1200" spc="45" dirty="0">
                <a:solidFill>
                  <a:srgbClr val="231F20"/>
                </a:solidFill>
                <a:latin typeface="Times New Roman"/>
                <a:cs typeface="Times New Roman"/>
              </a:rPr>
              <a:t> </a:t>
            </a:r>
            <a:r>
              <a:rPr lang="en-US" sz="1200" dirty="0">
                <a:solidFill>
                  <a:srgbClr val="231F20"/>
                </a:solidFill>
                <a:latin typeface="Times New Roman"/>
                <a:cs typeface="Times New Roman"/>
              </a:rPr>
              <a:t>of</a:t>
            </a:r>
            <a:r>
              <a:rPr lang="en-US" sz="1200" spc="50" dirty="0">
                <a:solidFill>
                  <a:srgbClr val="231F20"/>
                </a:solidFill>
                <a:latin typeface="Times New Roman"/>
                <a:cs typeface="Times New Roman"/>
              </a:rPr>
              <a:t> organization</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or</a:t>
            </a:r>
            <a:r>
              <a:rPr lang="en-US" sz="1200" spc="45" dirty="0">
                <a:solidFill>
                  <a:srgbClr val="231F20"/>
                </a:solidFill>
                <a:latin typeface="Times New Roman"/>
                <a:cs typeface="Times New Roman"/>
              </a:rPr>
              <a:t> </a:t>
            </a:r>
            <a:r>
              <a:rPr lang="en-US" sz="1200" dirty="0">
                <a:solidFill>
                  <a:srgbClr val="231F20"/>
                </a:solidFill>
                <a:latin typeface="Times New Roman"/>
                <a:cs typeface="Times New Roman"/>
              </a:rPr>
              <a:t>its</a:t>
            </a:r>
            <a:r>
              <a:rPr lang="en-US" sz="1200" spc="45" dirty="0">
                <a:solidFill>
                  <a:srgbClr val="231F20"/>
                </a:solidFill>
                <a:latin typeface="Times New Roman"/>
                <a:cs typeface="Times New Roman"/>
              </a:rPr>
              <a:t> </a:t>
            </a:r>
            <a:r>
              <a:rPr lang="en-US" sz="1200" dirty="0">
                <a:solidFill>
                  <a:srgbClr val="231F20"/>
                </a:solidFill>
                <a:latin typeface="Times New Roman"/>
                <a:cs typeface="Times New Roman"/>
              </a:rPr>
              <a:t>size.</a:t>
            </a:r>
            <a:r>
              <a:rPr lang="en-US" sz="1200" spc="45" dirty="0">
                <a:solidFill>
                  <a:srgbClr val="231F20"/>
                </a:solidFill>
                <a:latin typeface="Times New Roman"/>
                <a:cs typeface="Times New Roman"/>
              </a:rPr>
              <a:t> </a:t>
            </a:r>
            <a:r>
              <a:rPr lang="en-US" sz="1200" spc="-25" dirty="0">
                <a:solidFill>
                  <a:srgbClr val="231F20"/>
                </a:solidFill>
                <a:latin typeface="Times New Roman"/>
                <a:cs typeface="Times New Roman"/>
              </a:rPr>
              <a:t>It </a:t>
            </a:r>
            <a:r>
              <a:rPr lang="en-US" sz="1200" spc="20" dirty="0">
                <a:solidFill>
                  <a:srgbClr val="231F20"/>
                </a:solidFill>
                <a:latin typeface="Times New Roman"/>
                <a:cs typeface="Times New Roman"/>
              </a:rPr>
              <a:t>is</a:t>
            </a:r>
            <a:r>
              <a:rPr lang="en-US" sz="1200" spc="-35"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35" dirty="0">
                <a:solidFill>
                  <a:srgbClr val="231F20"/>
                </a:solidFill>
                <a:latin typeface="Times New Roman"/>
                <a:cs typeface="Times New Roman"/>
              </a:rPr>
              <a:t> </a:t>
            </a:r>
            <a:r>
              <a:rPr lang="en-US" sz="1200" spc="55" dirty="0">
                <a:solidFill>
                  <a:srgbClr val="231F20"/>
                </a:solidFill>
                <a:latin typeface="Times New Roman"/>
                <a:cs typeface="Times New Roman"/>
              </a:rPr>
              <a:t>structured</a:t>
            </a:r>
            <a:r>
              <a:rPr lang="en-US" sz="1200" spc="-35" dirty="0">
                <a:solidFill>
                  <a:srgbClr val="231F20"/>
                </a:solidFill>
                <a:latin typeface="Times New Roman"/>
                <a:cs typeface="Times New Roman"/>
              </a:rPr>
              <a:t> </a:t>
            </a:r>
            <a:r>
              <a:rPr lang="en-US" sz="1200" spc="60" dirty="0">
                <a:solidFill>
                  <a:srgbClr val="231F20"/>
                </a:solidFill>
                <a:latin typeface="Times New Roman"/>
                <a:cs typeface="Times New Roman"/>
              </a:rPr>
              <a:t>approach</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to</a:t>
            </a:r>
            <a:r>
              <a:rPr lang="en-US" sz="1200" spc="-35" dirty="0">
                <a:solidFill>
                  <a:srgbClr val="231F20"/>
                </a:solidFill>
                <a:latin typeface="Times New Roman"/>
                <a:cs typeface="Times New Roman"/>
              </a:rPr>
              <a:t> </a:t>
            </a:r>
            <a:r>
              <a:rPr lang="en-US" sz="1200" spc="70" dirty="0">
                <a:solidFill>
                  <a:srgbClr val="231F20"/>
                </a:solidFill>
                <a:latin typeface="Times New Roman"/>
                <a:cs typeface="Times New Roman"/>
              </a:rPr>
              <a:t>manage</a:t>
            </a:r>
            <a:r>
              <a:rPr lang="en-US" sz="1200" spc="-3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mitigate</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cyber-attack</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incidents,</a:t>
            </a:r>
            <a:r>
              <a:rPr lang="en-US" sz="1200" spc="-3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its</a:t>
            </a:r>
            <a:r>
              <a:rPr lang="en-US" sz="1200" spc="-35" dirty="0">
                <a:solidFill>
                  <a:srgbClr val="231F20"/>
                </a:solidFill>
                <a:latin typeface="Times New Roman"/>
                <a:cs typeface="Times New Roman"/>
              </a:rPr>
              <a:t> </a:t>
            </a:r>
            <a:r>
              <a:rPr lang="en-US" sz="1200" spc="45" dirty="0">
                <a:solidFill>
                  <a:srgbClr val="231F20"/>
                </a:solidFill>
                <a:latin typeface="Times New Roman"/>
                <a:cs typeface="Times New Roman"/>
              </a:rPr>
              <a:t>importance </a:t>
            </a:r>
            <a:r>
              <a:rPr lang="en-US" sz="1200" spc="50" dirty="0">
                <a:solidFill>
                  <a:srgbClr val="231F20"/>
                </a:solidFill>
                <a:latin typeface="Times New Roman"/>
                <a:cs typeface="Times New Roman"/>
              </a:rPr>
              <a:t>cannot</a:t>
            </a:r>
            <a:r>
              <a:rPr lang="en-US" sz="1200" spc="25" dirty="0">
                <a:solidFill>
                  <a:srgbClr val="231F20"/>
                </a:solidFill>
                <a:latin typeface="Times New Roman"/>
                <a:cs typeface="Times New Roman"/>
              </a:rPr>
              <a:t> </a:t>
            </a:r>
            <a:r>
              <a:rPr lang="en-US" sz="1200" spc="30" dirty="0">
                <a:solidFill>
                  <a:srgbClr val="231F20"/>
                </a:solidFill>
                <a:latin typeface="Times New Roman"/>
                <a:cs typeface="Times New Roman"/>
              </a:rPr>
              <a:t>be overstated. </a:t>
            </a:r>
            <a:r>
              <a:rPr lang="en-US" sz="1200" spc="55" dirty="0">
                <a:solidFill>
                  <a:srgbClr val="231F20"/>
                </a:solidFill>
                <a:latin typeface="Times New Roman"/>
                <a:cs typeface="Times New Roman"/>
              </a:rPr>
              <a:t>Here</a:t>
            </a:r>
            <a:r>
              <a:rPr lang="en-US" sz="1200" spc="30" dirty="0">
                <a:solidFill>
                  <a:srgbClr val="231F20"/>
                </a:solidFill>
                <a:latin typeface="Times New Roman"/>
                <a:cs typeface="Times New Roman"/>
              </a:rPr>
              <a:t> are </a:t>
            </a:r>
            <a:r>
              <a:rPr lang="en-US" sz="1200" spc="55" dirty="0">
                <a:solidFill>
                  <a:srgbClr val="231F20"/>
                </a:solidFill>
                <a:latin typeface="Times New Roman"/>
                <a:cs typeface="Times New Roman"/>
              </a:rPr>
              <a:t>the</a:t>
            </a:r>
            <a:r>
              <a:rPr lang="en-US" sz="1200" spc="30" dirty="0">
                <a:solidFill>
                  <a:srgbClr val="231F20"/>
                </a:solidFill>
                <a:latin typeface="Times New Roman"/>
                <a:cs typeface="Times New Roman"/>
              </a:rPr>
              <a:t> key</a:t>
            </a:r>
            <a:r>
              <a:rPr lang="en-US" sz="1200" spc="25" dirty="0">
                <a:solidFill>
                  <a:srgbClr val="231F20"/>
                </a:solidFill>
                <a:latin typeface="Times New Roman"/>
                <a:cs typeface="Times New Roman"/>
              </a:rPr>
              <a:t> </a:t>
            </a:r>
            <a:r>
              <a:rPr lang="en-US" sz="1200" spc="30" dirty="0">
                <a:solidFill>
                  <a:srgbClr val="231F20"/>
                </a:solidFill>
                <a:latin typeface="Times New Roman"/>
                <a:cs typeface="Times New Roman"/>
              </a:rPr>
              <a:t>roles </a:t>
            </a:r>
            <a:r>
              <a:rPr lang="en-US" sz="1200" spc="85" dirty="0">
                <a:solidFill>
                  <a:srgbClr val="231F20"/>
                </a:solidFill>
                <a:latin typeface="Times New Roman"/>
                <a:cs typeface="Times New Roman"/>
              </a:rPr>
              <a:t>and</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benefits of IR in </a:t>
            </a:r>
            <a:r>
              <a:rPr lang="en-US" sz="1200" spc="70" dirty="0">
                <a:solidFill>
                  <a:srgbClr val="231F20"/>
                </a:solidFill>
                <a:latin typeface="Times New Roman"/>
                <a:cs typeface="Times New Roman"/>
              </a:rPr>
              <a:t>an</a:t>
            </a:r>
            <a:r>
              <a:rPr lang="en-US" sz="1200" spc="30" dirty="0">
                <a:solidFill>
                  <a:srgbClr val="231F20"/>
                </a:solidFill>
                <a:latin typeface="Times New Roman"/>
                <a:cs typeface="Times New Roman"/>
              </a:rPr>
              <a:t> </a:t>
            </a:r>
            <a:r>
              <a:rPr lang="en-US" sz="1200" spc="35" dirty="0">
                <a:solidFill>
                  <a:srgbClr val="231F20"/>
                </a:solidFill>
                <a:latin typeface="Times New Roman"/>
                <a:cs typeface="Times New Roman"/>
              </a:rPr>
              <a:t>organization:</a:t>
            </a:r>
            <a:endParaRPr lang="en-US" sz="1200" dirty="0">
              <a:latin typeface="Times New Roman"/>
              <a:cs typeface="Times New Roman"/>
            </a:endParaRPr>
          </a:p>
          <a:p>
            <a:pPr marL="469900" marR="5080" indent="-220979" algn="just">
              <a:lnSpc>
                <a:spcPct val="103200"/>
              </a:lnSpc>
              <a:spcBef>
                <a:spcPts val="540"/>
              </a:spcBef>
              <a:buFont typeface="Times New Roman"/>
              <a:buChar char="•"/>
              <a:tabLst>
                <a:tab pos="469900" algn="l"/>
              </a:tabLst>
            </a:pPr>
            <a:r>
              <a:rPr lang="en-US" sz="1200" b="1" spc="55" dirty="0">
                <a:solidFill>
                  <a:srgbClr val="231F20"/>
                </a:solidFill>
                <a:latin typeface="Times New Roman"/>
                <a:cs typeface="Times New Roman"/>
              </a:rPr>
              <a:t>Minimize</a:t>
            </a:r>
            <a:r>
              <a:rPr lang="en-US" sz="1200" b="1" spc="-5" dirty="0">
                <a:solidFill>
                  <a:srgbClr val="231F20"/>
                </a:solidFill>
                <a:latin typeface="Times New Roman"/>
                <a:cs typeface="Times New Roman"/>
              </a:rPr>
              <a:t> </a:t>
            </a:r>
            <a:r>
              <a:rPr lang="en-US" sz="1200" b="1" dirty="0">
                <a:solidFill>
                  <a:srgbClr val="231F20"/>
                </a:solidFill>
                <a:latin typeface="Times New Roman"/>
                <a:cs typeface="Times New Roman"/>
              </a:rPr>
              <a:t>damage</a:t>
            </a:r>
            <a:r>
              <a:rPr lang="en-US" sz="1200" dirty="0">
                <a:solidFill>
                  <a:srgbClr val="231F20"/>
                </a:solidFill>
                <a:latin typeface="Times New Roman"/>
                <a:cs typeface="Times New Roman"/>
              </a:rPr>
              <a:t>:</a:t>
            </a:r>
            <a:r>
              <a:rPr lang="en-US" sz="1200" spc="-5" dirty="0">
                <a:solidFill>
                  <a:srgbClr val="231F20"/>
                </a:solidFill>
                <a:latin typeface="Times New Roman"/>
                <a:cs typeface="Times New Roman"/>
              </a:rPr>
              <a:t> </a:t>
            </a:r>
            <a:r>
              <a:rPr lang="en-US" sz="1200" dirty="0">
                <a:solidFill>
                  <a:srgbClr val="231F20"/>
                </a:solidFill>
                <a:latin typeface="Times New Roman"/>
                <a:cs typeface="Times New Roman"/>
              </a:rPr>
              <a:t>The</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primary</a:t>
            </a:r>
            <a:r>
              <a:rPr lang="en-US" sz="1200" spc="-5" dirty="0">
                <a:solidFill>
                  <a:srgbClr val="231F20"/>
                </a:solidFill>
                <a:latin typeface="Times New Roman"/>
                <a:cs typeface="Times New Roman"/>
              </a:rPr>
              <a:t> </a:t>
            </a:r>
            <a:r>
              <a:rPr lang="en-US" sz="1200" dirty="0">
                <a:solidFill>
                  <a:srgbClr val="231F20"/>
                </a:solidFill>
                <a:latin typeface="Times New Roman"/>
                <a:cs typeface="Times New Roman"/>
              </a:rPr>
              <a:t>goal</a:t>
            </a:r>
            <a:r>
              <a:rPr lang="en-US" sz="1200" spc="-5" dirty="0">
                <a:solidFill>
                  <a:srgbClr val="231F20"/>
                </a:solidFill>
                <a:latin typeface="Times New Roman"/>
                <a:cs typeface="Times New Roman"/>
              </a:rPr>
              <a:t> </a:t>
            </a:r>
            <a:r>
              <a:rPr lang="en-US" sz="1200" dirty="0">
                <a:solidFill>
                  <a:srgbClr val="231F20"/>
                </a:solidFill>
                <a:latin typeface="Times New Roman"/>
                <a:cs typeface="Times New Roman"/>
              </a:rPr>
              <a:t>of</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any</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IR</a:t>
            </a:r>
            <a:r>
              <a:rPr lang="en-US" sz="1200" spc="-5" dirty="0">
                <a:solidFill>
                  <a:srgbClr val="231F20"/>
                </a:solidFill>
                <a:latin typeface="Times New Roman"/>
                <a:cs typeface="Times New Roman"/>
              </a:rPr>
              <a:t> </a:t>
            </a:r>
            <a:r>
              <a:rPr lang="en-US" sz="1200" spc="55" dirty="0">
                <a:solidFill>
                  <a:srgbClr val="231F20"/>
                </a:solidFill>
                <a:latin typeface="Times New Roman"/>
                <a:cs typeface="Times New Roman"/>
              </a:rPr>
              <a:t>plan</a:t>
            </a:r>
            <a:r>
              <a:rPr lang="en-US" sz="1200" spc="-5" dirty="0">
                <a:solidFill>
                  <a:srgbClr val="231F20"/>
                </a:solidFill>
                <a:latin typeface="Times New Roman"/>
                <a:cs typeface="Times New Roman"/>
              </a:rPr>
              <a:t> </a:t>
            </a:r>
            <a:r>
              <a:rPr lang="en-US" sz="1200" dirty="0">
                <a:solidFill>
                  <a:srgbClr val="231F20"/>
                </a:solidFill>
                <a:latin typeface="Times New Roman"/>
                <a:cs typeface="Times New Roman"/>
              </a:rPr>
              <a:t>in </a:t>
            </a:r>
            <a:r>
              <a:rPr lang="en-US" sz="1200" spc="50" dirty="0">
                <a:solidFill>
                  <a:srgbClr val="231F20"/>
                </a:solidFill>
                <a:latin typeface="Times New Roman"/>
                <a:cs typeface="Times New Roman"/>
              </a:rPr>
              <a:t>any</a:t>
            </a:r>
            <a:r>
              <a:rPr lang="en-US" sz="1200" spc="-5" dirty="0">
                <a:solidFill>
                  <a:srgbClr val="231F20"/>
                </a:solidFill>
                <a:latin typeface="Times New Roman"/>
                <a:cs typeface="Times New Roman"/>
              </a:rPr>
              <a:t> </a:t>
            </a:r>
            <a:r>
              <a:rPr lang="en-US" sz="1200" spc="40" dirty="0">
                <a:solidFill>
                  <a:srgbClr val="231F20"/>
                </a:solidFill>
                <a:latin typeface="Times New Roman"/>
                <a:cs typeface="Times New Roman"/>
              </a:rPr>
              <a:t>organization</a:t>
            </a:r>
            <a:r>
              <a:rPr lang="en-US" sz="1200" spc="-5" dirty="0">
                <a:solidFill>
                  <a:srgbClr val="231F20"/>
                </a:solidFill>
                <a:latin typeface="Times New Roman"/>
                <a:cs typeface="Times New Roman"/>
              </a:rPr>
              <a:t> </a:t>
            </a:r>
            <a:r>
              <a:rPr lang="en-US" sz="1200" dirty="0">
                <a:solidFill>
                  <a:srgbClr val="231F20"/>
                </a:solidFill>
                <a:latin typeface="Times New Roman"/>
                <a:cs typeface="Times New Roman"/>
              </a:rPr>
              <a:t>is</a:t>
            </a:r>
            <a:r>
              <a:rPr lang="en-US" sz="1200" spc="-5"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5" dirty="0">
                <a:solidFill>
                  <a:srgbClr val="231F20"/>
                </a:solidFill>
                <a:latin typeface="Times New Roman"/>
                <a:cs typeface="Times New Roman"/>
              </a:rPr>
              <a:t> </a:t>
            </a:r>
            <a:r>
              <a:rPr lang="en-US" sz="1200" spc="45" dirty="0">
                <a:solidFill>
                  <a:srgbClr val="231F20"/>
                </a:solidFill>
                <a:latin typeface="Times New Roman"/>
                <a:cs typeface="Times New Roman"/>
              </a:rPr>
              <a:t>reduce </a:t>
            </a:r>
            <a:r>
              <a:rPr lang="en-US" sz="1200" spc="55" dirty="0">
                <a:solidFill>
                  <a:srgbClr val="231F20"/>
                </a:solidFill>
                <a:latin typeface="Times New Roman"/>
                <a:cs typeface="Times New Roman"/>
              </a:rPr>
              <a:t>the</a:t>
            </a:r>
            <a:r>
              <a:rPr lang="en-US" sz="1200" spc="235" dirty="0">
                <a:solidFill>
                  <a:srgbClr val="231F20"/>
                </a:solidFill>
                <a:latin typeface="Times New Roman"/>
                <a:cs typeface="Times New Roman"/>
              </a:rPr>
              <a:t> </a:t>
            </a:r>
            <a:r>
              <a:rPr lang="en-US" sz="1200" spc="50" dirty="0">
                <a:solidFill>
                  <a:srgbClr val="231F20"/>
                </a:solidFill>
                <a:latin typeface="Times New Roman"/>
                <a:cs typeface="Times New Roman"/>
              </a:rPr>
              <a:t>potential</a:t>
            </a:r>
            <a:r>
              <a:rPr lang="en-US" sz="1200" spc="235" dirty="0">
                <a:solidFill>
                  <a:srgbClr val="231F20"/>
                </a:solidFill>
                <a:latin typeface="Times New Roman"/>
                <a:cs typeface="Times New Roman"/>
              </a:rPr>
              <a:t> </a:t>
            </a:r>
            <a:r>
              <a:rPr lang="en-US" sz="1200" spc="75" dirty="0">
                <a:solidFill>
                  <a:srgbClr val="231F20"/>
                </a:solidFill>
                <a:latin typeface="Times New Roman"/>
                <a:cs typeface="Times New Roman"/>
              </a:rPr>
              <a:t>damage</a:t>
            </a:r>
            <a:r>
              <a:rPr lang="en-US" sz="1200" spc="235" dirty="0">
                <a:solidFill>
                  <a:srgbClr val="231F20"/>
                </a:solidFill>
                <a:latin typeface="Times New Roman"/>
                <a:cs typeface="Times New Roman"/>
              </a:rPr>
              <a:t> </a:t>
            </a:r>
            <a:r>
              <a:rPr lang="en-US" sz="1200" spc="55" dirty="0">
                <a:solidFill>
                  <a:srgbClr val="231F20"/>
                </a:solidFill>
                <a:latin typeface="Times New Roman"/>
                <a:cs typeface="Times New Roman"/>
              </a:rPr>
              <a:t>caused</a:t>
            </a:r>
            <a:r>
              <a:rPr lang="en-US" sz="1200" spc="235" dirty="0">
                <a:solidFill>
                  <a:srgbClr val="231F20"/>
                </a:solidFill>
                <a:latin typeface="Times New Roman"/>
                <a:cs typeface="Times New Roman"/>
              </a:rPr>
              <a:t> </a:t>
            </a:r>
            <a:r>
              <a:rPr lang="en-US" sz="1200" spc="50" dirty="0">
                <a:solidFill>
                  <a:srgbClr val="231F20"/>
                </a:solidFill>
                <a:latin typeface="Times New Roman"/>
                <a:cs typeface="Times New Roman"/>
              </a:rPr>
              <a:t>by</a:t>
            </a:r>
            <a:r>
              <a:rPr lang="en-US" sz="1200" spc="240" dirty="0">
                <a:solidFill>
                  <a:srgbClr val="231F20"/>
                </a:solidFill>
                <a:latin typeface="Times New Roman"/>
                <a:cs typeface="Times New Roman"/>
              </a:rPr>
              <a:t> </a:t>
            </a:r>
            <a:r>
              <a:rPr lang="en-US" sz="1200" spc="10" dirty="0">
                <a:solidFill>
                  <a:srgbClr val="231F20"/>
                </a:solidFill>
                <a:latin typeface="Times New Roman"/>
                <a:cs typeface="Times New Roman"/>
              </a:rPr>
              <a:t>cybersecurity</a:t>
            </a:r>
            <a:r>
              <a:rPr lang="en-US" sz="1200" spc="235" dirty="0">
                <a:solidFill>
                  <a:srgbClr val="231F20"/>
                </a:solidFill>
                <a:latin typeface="Times New Roman"/>
                <a:cs typeface="Times New Roman"/>
              </a:rPr>
              <a:t> </a:t>
            </a:r>
            <a:r>
              <a:rPr lang="en-US" sz="1200" spc="10" dirty="0">
                <a:solidFill>
                  <a:srgbClr val="231F20"/>
                </a:solidFill>
                <a:latin typeface="Times New Roman"/>
                <a:cs typeface="Times New Roman"/>
              </a:rPr>
              <a:t>incidents.</a:t>
            </a:r>
            <a:r>
              <a:rPr lang="en-US" sz="1200" spc="235" dirty="0">
                <a:solidFill>
                  <a:srgbClr val="231F20"/>
                </a:solidFill>
                <a:latin typeface="Times New Roman"/>
                <a:cs typeface="Times New Roman"/>
              </a:rPr>
              <a:t> </a:t>
            </a:r>
            <a:r>
              <a:rPr lang="en-US" sz="1200" spc="65" dirty="0">
                <a:solidFill>
                  <a:srgbClr val="231F20"/>
                </a:solidFill>
                <a:latin typeface="Times New Roman"/>
                <a:cs typeface="Times New Roman"/>
              </a:rPr>
              <a:t>Prompt</a:t>
            </a:r>
            <a:r>
              <a:rPr lang="en-US" sz="1200" spc="23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40" dirty="0">
                <a:solidFill>
                  <a:srgbClr val="231F20"/>
                </a:solidFill>
                <a:latin typeface="Times New Roman"/>
                <a:cs typeface="Times New Roman"/>
              </a:rPr>
              <a:t> </a:t>
            </a:r>
            <a:r>
              <a:rPr lang="en-US" sz="1200" spc="-10" dirty="0">
                <a:solidFill>
                  <a:srgbClr val="231F20"/>
                </a:solidFill>
                <a:latin typeface="Times New Roman"/>
                <a:cs typeface="Times New Roman"/>
              </a:rPr>
              <a:t>proactive </a:t>
            </a:r>
            <a:r>
              <a:rPr lang="en-US" sz="1200" spc="50" dirty="0">
                <a:solidFill>
                  <a:srgbClr val="231F20"/>
                </a:solidFill>
                <a:latin typeface="Times New Roman"/>
                <a:cs typeface="Times New Roman"/>
              </a:rPr>
              <a:t>response</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always</a:t>
            </a:r>
            <a:r>
              <a:rPr lang="en-US" sz="1200" spc="35" dirty="0">
                <a:solidFill>
                  <a:srgbClr val="231F20"/>
                </a:solidFill>
                <a:latin typeface="Times New Roman"/>
                <a:cs typeface="Times New Roman"/>
              </a:rPr>
              <a:t> </a:t>
            </a:r>
            <a:r>
              <a:rPr lang="en-US" sz="1200" spc="50" dirty="0">
                <a:solidFill>
                  <a:srgbClr val="231F20"/>
                </a:solidFill>
                <a:latin typeface="Times New Roman"/>
                <a:cs typeface="Times New Roman"/>
              </a:rPr>
              <a:t>helps</a:t>
            </a:r>
            <a:r>
              <a:rPr lang="en-US" sz="1200" spc="30" dirty="0">
                <a:solidFill>
                  <a:srgbClr val="231F20"/>
                </a:solidFill>
                <a:latin typeface="Times New Roman"/>
                <a:cs typeface="Times New Roman"/>
              </a:rPr>
              <a:t> </a:t>
            </a:r>
            <a:r>
              <a:rPr lang="en-US" sz="1200" spc="20" dirty="0">
                <a:solidFill>
                  <a:srgbClr val="231F20"/>
                </a:solidFill>
                <a:latin typeface="Times New Roman"/>
                <a:cs typeface="Times New Roman"/>
              </a:rPr>
              <a:t>limit</a:t>
            </a:r>
            <a:r>
              <a:rPr lang="en-US" sz="1200" spc="3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0" dirty="0">
                <a:solidFill>
                  <a:srgbClr val="231F20"/>
                </a:solidFill>
                <a:latin typeface="Times New Roman"/>
                <a:cs typeface="Times New Roman"/>
              </a:rPr>
              <a:t> </a:t>
            </a:r>
            <a:r>
              <a:rPr lang="en-US" sz="1200" spc="20" dirty="0">
                <a:solidFill>
                  <a:srgbClr val="231F20"/>
                </a:solidFill>
                <a:latin typeface="Times New Roman"/>
                <a:cs typeface="Times New Roman"/>
              </a:rPr>
              <a:t>scope</a:t>
            </a:r>
            <a:r>
              <a:rPr lang="en-US" sz="1200" spc="35" dirty="0">
                <a:solidFill>
                  <a:srgbClr val="231F20"/>
                </a:solidFill>
                <a:latin typeface="Times New Roman"/>
                <a:cs typeface="Times New Roman"/>
              </a:rPr>
              <a:t> </a:t>
            </a:r>
            <a:r>
              <a:rPr lang="en-US" sz="1200" spc="20" dirty="0">
                <a:solidFill>
                  <a:srgbClr val="231F20"/>
                </a:solidFill>
                <a:latin typeface="Times New Roman"/>
                <a:cs typeface="Times New Roman"/>
              </a:rPr>
              <a:t>of</a:t>
            </a:r>
            <a:r>
              <a:rPr lang="en-US" sz="1200" spc="30"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35" dirty="0">
                <a:solidFill>
                  <a:srgbClr val="231F20"/>
                </a:solidFill>
                <a:latin typeface="Times New Roman"/>
                <a:cs typeface="Times New Roman"/>
              </a:rPr>
              <a:t> </a:t>
            </a:r>
            <a:r>
              <a:rPr lang="en-US" sz="1200" spc="20" dirty="0">
                <a:solidFill>
                  <a:srgbClr val="231F20"/>
                </a:solidFill>
                <a:latin typeface="Times New Roman"/>
                <a:cs typeface="Times New Roman"/>
              </a:rPr>
              <a:t>incident,</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preventing</a:t>
            </a:r>
            <a:r>
              <a:rPr lang="en-US" sz="1200" spc="35" dirty="0">
                <a:solidFill>
                  <a:srgbClr val="231F20"/>
                </a:solidFill>
                <a:latin typeface="Times New Roman"/>
                <a:cs typeface="Times New Roman"/>
              </a:rPr>
              <a:t> </a:t>
            </a:r>
            <a:r>
              <a:rPr lang="en-US" sz="1200" spc="20" dirty="0">
                <a:solidFill>
                  <a:srgbClr val="231F20"/>
                </a:solidFill>
                <a:latin typeface="Times New Roman"/>
                <a:cs typeface="Times New Roman"/>
              </a:rPr>
              <a:t>it</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from</a:t>
            </a:r>
            <a:r>
              <a:rPr lang="en-US" sz="1200" spc="35" dirty="0">
                <a:solidFill>
                  <a:srgbClr val="231F20"/>
                </a:solidFill>
                <a:latin typeface="Times New Roman"/>
                <a:cs typeface="Times New Roman"/>
              </a:rPr>
              <a:t> </a:t>
            </a:r>
            <a:r>
              <a:rPr lang="en-US" sz="1200" spc="-10" dirty="0">
                <a:solidFill>
                  <a:srgbClr val="231F20"/>
                </a:solidFill>
                <a:latin typeface="Times New Roman"/>
                <a:cs typeface="Times New Roman"/>
              </a:rPr>
              <a:t>escalating </a:t>
            </a:r>
            <a:r>
              <a:rPr lang="en-US" sz="1200" dirty="0">
                <a:solidFill>
                  <a:srgbClr val="231F20"/>
                </a:solidFill>
                <a:latin typeface="Times New Roman"/>
                <a:cs typeface="Times New Roman"/>
              </a:rPr>
              <a:t>into</a:t>
            </a:r>
            <a:r>
              <a:rPr lang="en-US" sz="1200" spc="9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90" dirty="0">
                <a:solidFill>
                  <a:srgbClr val="231F20"/>
                </a:solidFill>
                <a:latin typeface="Times New Roman"/>
                <a:cs typeface="Times New Roman"/>
              </a:rPr>
              <a:t> </a:t>
            </a:r>
            <a:r>
              <a:rPr lang="en-US" sz="1200" dirty="0">
                <a:solidFill>
                  <a:srgbClr val="231F20"/>
                </a:solidFill>
                <a:latin typeface="Times New Roman"/>
                <a:cs typeface="Times New Roman"/>
              </a:rPr>
              <a:t>full-</a:t>
            </a:r>
            <a:r>
              <a:rPr lang="en-US" sz="1200" spc="50" dirty="0">
                <a:solidFill>
                  <a:srgbClr val="231F20"/>
                </a:solidFill>
                <a:latin typeface="Times New Roman"/>
                <a:cs typeface="Times New Roman"/>
              </a:rPr>
              <a:t>blown</a:t>
            </a:r>
            <a:r>
              <a:rPr lang="en-US" sz="1200" spc="90" dirty="0">
                <a:solidFill>
                  <a:srgbClr val="231F20"/>
                </a:solidFill>
                <a:latin typeface="Times New Roman"/>
                <a:cs typeface="Times New Roman"/>
              </a:rPr>
              <a:t> </a:t>
            </a:r>
            <a:r>
              <a:rPr lang="en-US" sz="1200" dirty="0">
                <a:solidFill>
                  <a:srgbClr val="231F20"/>
                </a:solidFill>
                <a:latin typeface="Times New Roman"/>
                <a:cs typeface="Times New Roman"/>
              </a:rPr>
              <a:t>crisis.</a:t>
            </a:r>
            <a:r>
              <a:rPr lang="en-US" sz="1200" spc="95" dirty="0">
                <a:solidFill>
                  <a:srgbClr val="231F20"/>
                </a:solidFill>
                <a:latin typeface="Times New Roman"/>
                <a:cs typeface="Times New Roman"/>
              </a:rPr>
              <a:t> </a:t>
            </a:r>
            <a:r>
              <a:rPr lang="en-US" sz="1200" dirty="0">
                <a:solidFill>
                  <a:srgbClr val="231F20"/>
                </a:solidFill>
                <a:latin typeface="Times New Roman"/>
                <a:cs typeface="Times New Roman"/>
              </a:rPr>
              <a:t>Hence,</a:t>
            </a:r>
            <a:r>
              <a:rPr lang="en-US" sz="1200" spc="90"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90" dirty="0">
                <a:solidFill>
                  <a:srgbClr val="231F20"/>
                </a:solidFill>
                <a:latin typeface="Times New Roman"/>
                <a:cs typeface="Times New Roman"/>
              </a:rPr>
              <a:t> </a:t>
            </a:r>
            <a:r>
              <a:rPr lang="en-US" sz="1200" spc="50" dirty="0">
                <a:solidFill>
                  <a:srgbClr val="231F20"/>
                </a:solidFill>
                <a:latin typeface="Times New Roman"/>
                <a:cs typeface="Times New Roman"/>
              </a:rPr>
              <a:t>playbooks</a:t>
            </a:r>
            <a:r>
              <a:rPr lang="en-US" sz="1200" spc="90" dirty="0">
                <a:solidFill>
                  <a:srgbClr val="231F20"/>
                </a:solidFill>
                <a:latin typeface="Times New Roman"/>
                <a:cs typeface="Times New Roman"/>
              </a:rPr>
              <a:t> </a:t>
            </a:r>
            <a:r>
              <a:rPr lang="en-US" sz="1200" spc="50" dirty="0">
                <a:solidFill>
                  <a:srgbClr val="231F20"/>
                </a:solidFill>
                <a:latin typeface="Times New Roman"/>
                <a:cs typeface="Times New Roman"/>
              </a:rPr>
              <a:t>or</a:t>
            </a:r>
            <a:r>
              <a:rPr lang="en-US" sz="1200" spc="95" dirty="0">
                <a:solidFill>
                  <a:srgbClr val="231F20"/>
                </a:solidFill>
                <a:latin typeface="Times New Roman"/>
                <a:cs typeface="Times New Roman"/>
              </a:rPr>
              <a:t> </a:t>
            </a:r>
            <a:r>
              <a:rPr lang="en-US" sz="1200" spc="55" dirty="0">
                <a:solidFill>
                  <a:srgbClr val="231F20"/>
                </a:solidFill>
                <a:latin typeface="Times New Roman"/>
                <a:cs typeface="Times New Roman"/>
              </a:rPr>
              <a:t>plans</a:t>
            </a:r>
            <a:r>
              <a:rPr lang="en-US" sz="1200" spc="90" dirty="0">
                <a:solidFill>
                  <a:srgbClr val="231F20"/>
                </a:solidFill>
                <a:latin typeface="Times New Roman"/>
                <a:cs typeface="Times New Roman"/>
              </a:rPr>
              <a:t> </a:t>
            </a:r>
            <a:r>
              <a:rPr lang="en-US" sz="1200" spc="50" dirty="0">
                <a:solidFill>
                  <a:srgbClr val="231F20"/>
                </a:solidFill>
                <a:latin typeface="Times New Roman"/>
                <a:cs typeface="Times New Roman"/>
              </a:rPr>
              <a:t>help</a:t>
            </a:r>
            <a:r>
              <a:rPr lang="en-US" sz="1200" spc="90" dirty="0">
                <a:solidFill>
                  <a:srgbClr val="231F20"/>
                </a:solidFill>
                <a:latin typeface="Times New Roman"/>
                <a:cs typeface="Times New Roman"/>
              </a:rPr>
              <a:t> </a:t>
            </a:r>
            <a:r>
              <a:rPr lang="en-US" sz="1200" spc="55" dirty="0">
                <a:solidFill>
                  <a:srgbClr val="231F20"/>
                </a:solidFill>
                <a:latin typeface="Times New Roman"/>
                <a:cs typeface="Times New Roman"/>
              </a:rPr>
              <a:t>various</a:t>
            </a:r>
            <a:r>
              <a:rPr lang="en-US" sz="1200" spc="95"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90"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90" dirty="0">
                <a:solidFill>
                  <a:srgbClr val="231F20"/>
                </a:solidFill>
                <a:latin typeface="Times New Roman"/>
                <a:cs typeface="Times New Roman"/>
              </a:rPr>
              <a:t> </a:t>
            </a:r>
            <a:r>
              <a:rPr lang="en-US" sz="1200" spc="30" dirty="0">
                <a:solidFill>
                  <a:srgbClr val="231F20"/>
                </a:solidFill>
                <a:latin typeface="Times New Roman"/>
                <a:cs typeface="Times New Roman"/>
              </a:rPr>
              <a:t>come </a:t>
            </a:r>
            <a:r>
              <a:rPr lang="en-US" sz="1200" spc="55" dirty="0">
                <a:solidFill>
                  <a:srgbClr val="231F20"/>
                </a:solidFill>
                <a:latin typeface="Times New Roman"/>
                <a:cs typeface="Times New Roman"/>
              </a:rPr>
              <a:t>together</a:t>
            </a:r>
            <a:r>
              <a:rPr lang="en-US" sz="1200" spc="3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0" dirty="0">
                <a:solidFill>
                  <a:srgbClr val="231F20"/>
                </a:solidFill>
                <a:latin typeface="Times New Roman"/>
                <a:cs typeface="Times New Roman"/>
              </a:rPr>
              <a:t> </a:t>
            </a:r>
            <a:r>
              <a:rPr lang="en-US" sz="1200" dirty="0">
                <a:solidFill>
                  <a:srgbClr val="231F20"/>
                </a:solidFill>
                <a:latin typeface="Times New Roman"/>
                <a:cs typeface="Times New Roman"/>
              </a:rPr>
              <a:t>act</a:t>
            </a:r>
            <a:r>
              <a:rPr lang="en-US" sz="1200" spc="30"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minimize</a:t>
            </a:r>
            <a:r>
              <a:rPr lang="en-US" sz="1200" spc="3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5" dirty="0">
                <a:solidFill>
                  <a:srgbClr val="231F20"/>
                </a:solidFill>
                <a:latin typeface="Times New Roman"/>
                <a:cs typeface="Times New Roman"/>
              </a:rPr>
              <a:t> </a:t>
            </a:r>
            <a:r>
              <a:rPr lang="en-US" sz="1200" spc="50" dirty="0">
                <a:solidFill>
                  <a:srgbClr val="231F20"/>
                </a:solidFill>
                <a:latin typeface="Times New Roman"/>
                <a:cs typeface="Times New Roman"/>
              </a:rPr>
              <a:t>eradicate</a:t>
            </a:r>
            <a:r>
              <a:rPr lang="en-US" sz="1200" spc="3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0" dirty="0">
                <a:solidFill>
                  <a:srgbClr val="231F20"/>
                </a:solidFill>
                <a:latin typeface="Times New Roman"/>
                <a:cs typeface="Times New Roman"/>
              </a:rPr>
              <a:t> </a:t>
            </a:r>
            <a:r>
              <a:rPr lang="en-US" sz="1200" spc="-10" dirty="0">
                <a:solidFill>
                  <a:srgbClr val="231F20"/>
                </a:solidFill>
                <a:latin typeface="Times New Roman"/>
                <a:cs typeface="Times New Roman"/>
              </a:rPr>
              <a:t>risk.</a:t>
            </a:r>
            <a:endParaRPr lang="en-US" sz="1200" dirty="0">
              <a:latin typeface="Times New Roman"/>
              <a:cs typeface="Times New Roman"/>
            </a:endParaRPr>
          </a:p>
          <a:p>
            <a:pPr marL="469900" marR="5080" indent="-220979" algn="just">
              <a:lnSpc>
                <a:spcPct val="103200"/>
              </a:lnSpc>
              <a:spcBef>
                <a:spcPts val="360"/>
              </a:spcBef>
              <a:buFont typeface="Times New Roman"/>
              <a:buChar char="•"/>
              <a:tabLst>
                <a:tab pos="469900" algn="l"/>
              </a:tabLst>
            </a:pPr>
            <a:r>
              <a:rPr lang="en-US" sz="1200" b="1" dirty="0">
                <a:solidFill>
                  <a:srgbClr val="231F20"/>
                </a:solidFill>
                <a:latin typeface="Times New Roman"/>
                <a:cs typeface="Times New Roman"/>
              </a:rPr>
              <a:t>Reduce</a:t>
            </a:r>
            <a:r>
              <a:rPr lang="en-US" sz="1200" b="1" spc="365" dirty="0">
                <a:solidFill>
                  <a:srgbClr val="231F20"/>
                </a:solidFill>
                <a:latin typeface="Times New Roman"/>
                <a:cs typeface="Times New Roman"/>
              </a:rPr>
              <a:t> </a:t>
            </a:r>
            <a:r>
              <a:rPr lang="en-US" sz="1200" b="1" dirty="0">
                <a:solidFill>
                  <a:srgbClr val="231F20"/>
                </a:solidFill>
                <a:latin typeface="Times New Roman"/>
                <a:cs typeface="Times New Roman"/>
              </a:rPr>
              <a:t>downtime</a:t>
            </a:r>
            <a:r>
              <a:rPr lang="en-US" sz="1200" dirty="0">
                <a:solidFill>
                  <a:srgbClr val="231F20"/>
                </a:solidFill>
                <a:latin typeface="Times New Roman"/>
                <a:cs typeface="Times New Roman"/>
              </a:rPr>
              <a:t>:</a:t>
            </a:r>
            <a:r>
              <a:rPr lang="en-US" sz="1200" spc="370" dirty="0">
                <a:solidFill>
                  <a:srgbClr val="231F20"/>
                </a:solidFill>
                <a:latin typeface="Times New Roman"/>
                <a:cs typeface="Times New Roman"/>
              </a:rPr>
              <a:t> </a:t>
            </a:r>
            <a:r>
              <a:rPr lang="en-US" sz="1200" dirty="0">
                <a:solidFill>
                  <a:srgbClr val="231F20"/>
                </a:solidFill>
                <a:latin typeface="Times New Roman"/>
                <a:cs typeface="Times New Roman"/>
              </a:rPr>
              <a:t>In</a:t>
            </a:r>
            <a:r>
              <a:rPr lang="en-US" sz="1200" spc="370" dirty="0">
                <a:solidFill>
                  <a:srgbClr val="231F20"/>
                </a:solidFill>
                <a:latin typeface="Times New Roman"/>
                <a:cs typeface="Times New Roman"/>
              </a:rPr>
              <a:t> </a:t>
            </a:r>
            <a:r>
              <a:rPr lang="en-US" sz="1200" dirty="0">
                <a:solidFill>
                  <a:srgbClr val="231F20"/>
                </a:solidFill>
                <a:latin typeface="Times New Roman"/>
                <a:cs typeface="Times New Roman"/>
              </a:rPr>
              <a:t>real-scenario</a:t>
            </a:r>
            <a:r>
              <a:rPr lang="en-US" sz="1200" spc="370" dirty="0">
                <a:solidFill>
                  <a:srgbClr val="231F20"/>
                </a:solidFill>
                <a:latin typeface="Times New Roman"/>
                <a:cs typeface="Times New Roman"/>
              </a:rPr>
              <a:t> </a:t>
            </a:r>
            <a:r>
              <a:rPr lang="en-US" sz="1200" dirty="0">
                <a:solidFill>
                  <a:srgbClr val="231F20"/>
                </a:solidFill>
                <a:latin typeface="Times New Roman"/>
                <a:cs typeface="Times New Roman"/>
              </a:rPr>
              <a:t>incidents,</a:t>
            </a:r>
            <a:r>
              <a:rPr lang="en-US" sz="1200" spc="37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70"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370" dirty="0">
                <a:solidFill>
                  <a:srgbClr val="231F20"/>
                </a:solidFill>
                <a:latin typeface="Times New Roman"/>
                <a:cs typeface="Times New Roman"/>
              </a:rPr>
              <a:t> </a:t>
            </a:r>
            <a:r>
              <a:rPr lang="en-US" sz="1200" spc="50" dirty="0">
                <a:solidFill>
                  <a:srgbClr val="231F20"/>
                </a:solidFill>
                <a:latin typeface="Times New Roman"/>
                <a:cs typeface="Times New Roman"/>
              </a:rPr>
              <a:t>playbooks</a:t>
            </a:r>
            <a:r>
              <a:rPr lang="en-US" sz="1200" spc="37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70" dirty="0">
                <a:solidFill>
                  <a:srgbClr val="231F20"/>
                </a:solidFill>
                <a:latin typeface="Times New Roman"/>
                <a:cs typeface="Times New Roman"/>
              </a:rPr>
              <a:t> </a:t>
            </a:r>
            <a:r>
              <a:rPr lang="en-US" sz="1200" spc="55" dirty="0">
                <a:solidFill>
                  <a:srgbClr val="231F20"/>
                </a:solidFill>
                <a:latin typeface="Times New Roman"/>
                <a:cs typeface="Times New Roman"/>
              </a:rPr>
              <a:t>plans</a:t>
            </a:r>
            <a:r>
              <a:rPr lang="en-US" sz="1200" spc="370" dirty="0">
                <a:solidFill>
                  <a:srgbClr val="231F20"/>
                </a:solidFill>
                <a:latin typeface="Times New Roman"/>
                <a:cs typeface="Times New Roman"/>
              </a:rPr>
              <a:t> </a:t>
            </a:r>
            <a:r>
              <a:rPr lang="en-US" sz="1200" spc="-25" dirty="0">
                <a:solidFill>
                  <a:srgbClr val="231F20"/>
                </a:solidFill>
                <a:latin typeface="Times New Roman"/>
                <a:cs typeface="Times New Roman"/>
              </a:rPr>
              <a:t>are </a:t>
            </a:r>
            <a:r>
              <a:rPr lang="en-US" sz="1200" spc="60" dirty="0">
                <a:solidFill>
                  <a:srgbClr val="231F20"/>
                </a:solidFill>
                <a:latin typeface="Times New Roman"/>
                <a:cs typeface="Times New Roman"/>
              </a:rPr>
              <a:t>designed</a:t>
            </a:r>
            <a:r>
              <a:rPr lang="en-US" sz="1200" spc="20"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25" dirty="0">
                <a:solidFill>
                  <a:srgbClr val="231F20"/>
                </a:solidFill>
                <a:latin typeface="Times New Roman"/>
                <a:cs typeface="Times New Roman"/>
              </a:rPr>
              <a:t> </a:t>
            </a:r>
            <a:r>
              <a:rPr lang="en-US" sz="1200" spc="10" dirty="0">
                <a:solidFill>
                  <a:srgbClr val="231F20"/>
                </a:solidFill>
                <a:latin typeface="Times New Roman"/>
                <a:cs typeface="Times New Roman"/>
              </a:rPr>
              <a:t>restore</a:t>
            </a:r>
            <a:r>
              <a:rPr lang="en-US" sz="1200" spc="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5" dirty="0">
                <a:solidFill>
                  <a:srgbClr val="231F20"/>
                </a:solidFill>
                <a:latin typeface="Times New Roman"/>
                <a:cs typeface="Times New Roman"/>
              </a:rPr>
              <a:t> </a:t>
            </a:r>
            <a:r>
              <a:rPr lang="en-US" sz="1200" spc="60" dirty="0">
                <a:solidFill>
                  <a:srgbClr val="231F20"/>
                </a:solidFill>
                <a:latin typeface="Times New Roman"/>
                <a:cs typeface="Times New Roman"/>
              </a:rPr>
              <a:t>normal</a:t>
            </a:r>
            <a:r>
              <a:rPr lang="en-US" sz="1200" spc="20" dirty="0">
                <a:solidFill>
                  <a:srgbClr val="231F20"/>
                </a:solidFill>
                <a:latin typeface="Times New Roman"/>
                <a:cs typeface="Times New Roman"/>
              </a:rPr>
              <a:t> </a:t>
            </a:r>
            <a:r>
              <a:rPr lang="en-US" sz="1200" spc="50" dirty="0">
                <a:solidFill>
                  <a:srgbClr val="231F20"/>
                </a:solidFill>
                <a:latin typeface="Times New Roman"/>
                <a:cs typeface="Times New Roman"/>
              </a:rPr>
              <a:t>operations</a:t>
            </a:r>
            <a:r>
              <a:rPr lang="en-US" sz="1200" spc="25"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20"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25" dirty="0">
                <a:solidFill>
                  <a:srgbClr val="231F20"/>
                </a:solidFill>
                <a:latin typeface="Times New Roman"/>
                <a:cs typeface="Times New Roman"/>
              </a:rPr>
              <a:t> </a:t>
            </a:r>
            <a:r>
              <a:rPr lang="en-US" sz="1200" spc="45" dirty="0">
                <a:solidFill>
                  <a:srgbClr val="231F20"/>
                </a:solidFill>
                <a:latin typeface="Times New Roman"/>
                <a:cs typeface="Times New Roman"/>
              </a:rPr>
              <a:t>organization,</a:t>
            </a:r>
            <a:r>
              <a:rPr lang="en-US" sz="1200" spc="20" dirty="0">
                <a:solidFill>
                  <a:srgbClr val="231F20"/>
                </a:solidFill>
                <a:latin typeface="Times New Roman"/>
                <a:cs typeface="Times New Roman"/>
              </a:rPr>
              <a:t> </a:t>
            </a:r>
            <a:r>
              <a:rPr lang="en-US" sz="1200" spc="50" dirty="0">
                <a:solidFill>
                  <a:srgbClr val="231F20"/>
                </a:solidFill>
                <a:latin typeface="Times New Roman"/>
                <a:cs typeface="Times New Roman"/>
              </a:rPr>
              <a:t>such</a:t>
            </a:r>
            <a:r>
              <a:rPr lang="en-US" sz="1200" spc="25" dirty="0">
                <a:solidFill>
                  <a:srgbClr val="231F20"/>
                </a:solidFill>
                <a:latin typeface="Times New Roman"/>
                <a:cs typeface="Times New Roman"/>
              </a:rPr>
              <a:t> </a:t>
            </a:r>
            <a:r>
              <a:rPr lang="en-US" sz="1200" spc="10" dirty="0">
                <a:solidFill>
                  <a:srgbClr val="231F20"/>
                </a:solidFill>
                <a:latin typeface="Times New Roman"/>
                <a:cs typeface="Times New Roman"/>
              </a:rPr>
              <a:t>as</a:t>
            </a:r>
            <a:r>
              <a:rPr lang="en-US" sz="1200" spc="15" dirty="0">
                <a:solidFill>
                  <a:srgbClr val="231F20"/>
                </a:solidFill>
                <a:latin typeface="Times New Roman"/>
                <a:cs typeface="Times New Roman"/>
              </a:rPr>
              <a:t> </a:t>
            </a:r>
            <a:r>
              <a:rPr lang="en-US" sz="1200" b="1" spc="-10" dirty="0">
                <a:solidFill>
                  <a:srgbClr val="231F20"/>
                </a:solidFill>
                <a:latin typeface="Times New Roman"/>
                <a:cs typeface="Times New Roman"/>
              </a:rPr>
              <a:t>information </a:t>
            </a:r>
            <a:r>
              <a:rPr lang="en-US" sz="1200" b="1" dirty="0">
                <a:solidFill>
                  <a:srgbClr val="231F20"/>
                </a:solidFill>
                <a:latin typeface="Times New Roman"/>
                <a:cs typeface="Times New Roman"/>
              </a:rPr>
              <a:t>technology</a:t>
            </a:r>
            <a:r>
              <a:rPr lang="en-US" sz="1200" b="1" spc="450" dirty="0">
                <a:solidFill>
                  <a:srgbClr val="231F20"/>
                </a:solidFill>
                <a:latin typeface="Times New Roman"/>
                <a:cs typeface="Times New Roman"/>
              </a:rPr>
              <a:t> </a:t>
            </a:r>
            <a:r>
              <a:rPr lang="en-US" sz="1200" dirty="0">
                <a:solidFill>
                  <a:srgbClr val="231F20"/>
                </a:solidFill>
                <a:latin typeface="Times New Roman"/>
                <a:cs typeface="Times New Roman"/>
              </a:rPr>
              <a:t>(</a:t>
            </a:r>
            <a:r>
              <a:rPr lang="en-US" sz="1200" b="1" dirty="0">
                <a:solidFill>
                  <a:srgbClr val="231F20"/>
                </a:solidFill>
                <a:latin typeface="Times New Roman"/>
                <a:cs typeface="Times New Roman"/>
              </a:rPr>
              <a:t>IT</a:t>
            </a:r>
            <a:r>
              <a:rPr lang="en-US" sz="1200" dirty="0">
                <a:solidFill>
                  <a:srgbClr val="231F20"/>
                </a:solidFill>
                <a:latin typeface="Times New Roman"/>
                <a:cs typeface="Times New Roman"/>
              </a:rPr>
              <a:t>),</a:t>
            </a:r>
            <a:r>
              <a:rPr lang="en-US" sz="1200" spc="445" dirty="0">
                <a:solidFill>
                  <a:srgbClr val="231F20"/>
                </a:solidFill>
                <a:latin typeface="Times New Roman"/>
                <a:cs typeface="Times New Roman"/>
              </a:rPr>
              <a:t> </a:t>
            </a:r>
            <a:r>
              <a:rPr lang="en-US" sz="1200" b="1" dirty="0">
                <a:solidFill>
                  <a:srgbClr val="231F20"/>
                </a:solidFill>
                <a:latin typeface="Times New Roman"/>
                <a:cs typeface="Times New Roman"/>
              </a:rPr>
              <a:t>human</a:t>
            </a:r>
            <a:r>
              <a:rPr lang="en-US" sz="1200" b="1" spc="445" dirty="0">
                <a:solidFill>
                  <a:srgbClr val="231F20"/>
                </a:solidFill>
                <a:latin typeface="Times New Roman"/>
                <a:cs typeface="Times New Roman"/>
              </a:rPr>
              <a:t> </a:t>
            </a:r>
            <a:r>
              <a:rPr lang="en-US" sz="1200" b="1" dirty="0">
                <a:solidFill>
                  <a:srgbClr val="231F20"/>
                </a:solidFill>
                <a:latin typeface="Times New Roman"/>
                <a:cs typeface="Times New Roman"/>
              </a:rPr>
              <a:t>resources</a:t>
            </a:r>
            <a:r>
              <a:rPr lang="en-US" sz="1200" b="1" spc="445" dirty="0">
                <a:solidFill>
                  <a:srgbClr val="231F20"/>
                </a:solidFill>
                <a:latin typeface="Times New Roman"/>
                <a:cs typeface="Times New Roman"/>
              </a:rPr>
              <a:t> </a:t>
            </a:r>
            <a:r>
              <a:rPr lang="en-US" sz="1200" dirty="0">
                <a:solidFill>
                  <a:srgbClr val="231F20"/>
                </a:solidFill>
                <a:latin typeface="Times New Roman"/>
                <a:cs typeface="Times New Roman"/>
              </a:rPr>
              <a:t>(</a:t>
            </a:r>
            <a:r>
              <a:rPr lang="en-US" sz="1200" b="1" dirty="0">
                <a:solidFill>
                  <a:srgbClr val="231F20"/>
                </a:solidFill>
                <a:latin typeface="Times New Roman"/>
                <a:cs typeface="Times New Roman"/>
              </a:rPr>
              <a:t>HR</a:t>
            </a:r>
            <a:r>
              <a:rPr lang="en-US" sz="1200" dirty="0">
                <a:solidFill>
                  <a:srgbClr val="231F20"/>
                </a:solidFill>
                <a:latin typeface="Times New Roman"/>
                <a:cs typeface="Times New Roman"/>
              </a:rPr>
              <a:t>),</a:t>
            </a:r>
            <a:r>
              <a:rPr lang="en-US" sz="1200" spc="445" dirty="0">
                <a:solidFill>
                  <a:srgbClr val="231F20"/>
                </a:solidFill>
                <a:latin typeface="Times New Roman"/>
                <a:cs typeface="Times New Roman"/>
              </a:rPr>
              <a:t> </a:t>
            </a:r>
            <a:r>
              <a:rPr lang="en-US" sz="1200" dirty="0">
                <a:solidFill>
                  <a:srgbClr val="231F20"/>
                </a:solidFill>
                <a:latin typeface="Times New Roman"/>
                <a:cs typeface="Times New Roman"/>
              </a:rPr>
              <a:t>finance,</a:t>
            </a:r>
            <a:r>
              <a:rPr lang="en-US" sz="1200" spc="445" dirty="0">
                <a:solidFill>
                  <a:srgbClr val="231F20"/>
                </a:solidFill>
                <a:latin typeface="Times New Roman"/>
                <a:cs typeface="Times New Roman"/>
              </a:rPr>
              <a:t> </a:t>
            </a:r>
            <a:r>
              <a:rPr lang="en-US" sz="1200" spc="60" dirty="0">
                <a:solidFill>
                  <a:srgbClr val="231F20"/>
                </a:solidFill>
                <a:latin typeface="Times New Roman"/>
                <a:cs typeface="Times New Roman"/>
              </a:rPr>
              <a:t>and,</a:t>
            </a:r>
            <a:r>
              <a:rPr lang="en-US" sz="1200" spc="445" dirty="0">
                <a:solidFill>
                  <a:srgbClr val="231F20"/>
                </a:solidFill>
                <a:latin typeface="Times New Roman"/>
                <a:cs typeface="Times New Roman"/>
              </a:rPr>
              <a:t> </a:t>
            </a:r>
            <a:r>
              <a:rPr lang="en-US" sz="1200" spc="55" dirty="0">
                <a:solidFill>
                  <a:srgbClr val="231F20"/>
                </a:solidFill>
                <a:latin typeface="Times New Roman"/>
                <a:cs typeface="Times New Roman"/>
              </a:rPr>
              <a:t>most</a:t>
            </a:r>
            <a:r>
              <a:rPr lang="en-US" sz="1200" spc="445" dirty="0">
                <a:solidFill>
                  <a:srgbClr val="231F20"/>
                </a:solidFill>
                <a:latin typeface="Times New Roman"/>
                <a:cs typeface="Times New Roman"/>
              </a:rPr>
              <a:t> </a:t>
            </a:r>
            <a:r>
              <a:rPr lang="en-US" sz="1200" dirty="0">
                <a:solidFill>
                  <a:srgbClr val="231F20"/>
                </a:solidFill>
                <a:latin typeface="Times New Roman"/>
                <a:cs typeface="Times New Roman"/>
              </a:rPr>
              <a:t>importantly,</a:t>
            </a:r>
            <a:r>
              <a:rPr lang="en-US" sz="1200" spc="445" dirty="0">
                <a:solidFill>
                  <a:srgbClr val="231F20"/>
                </a:solidFill>
                <a:latin typeface="Times New Roman"/>
                <a:cs typeface="Times New Roman"/>
              </a:rPr>
              <a:t> </a:t>
            </a:r>
            <a:r>
              <a:rPr lang="en-US" sz="1200" spc="30" dirty="0">
                <a:solidFill>
                  <a:srgbClr val="231F20"/>
                </a:solidFill>
                <a:latin typeface="Times New Roman"/>
                <a:cs typeface="Times New Roman"/>
              </a:rPr>
              <a:t>the business, as quickly</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as possible. This</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is particularly</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critical for businesses</a:t>
            </a:r>
            <a:r>
              <a:rPr lang="en-US" sz="1200" spc="35"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35" dirty="0">
                <a:solidFill>
                  <a:srgbClr val="231F20"/>
                </a:solidFill>
                <a:latin typeface="Times New Roman"/>
                <a:cs typeface="Times New Roman"/>
              </a:rPr>
              <a:t> </a:t>
            </a:r>
            <a:r>
              <a:rPr lang="en-US" sz="1200" spc="-20" dirty="0">
                <a:solidFill>
                  <a:srgbClr val="231F20"/>
                </a:solidFill>
                <a:latin typeface="Times New Roman"/>
                <a:cs typeface="Times New Roman"/>
              </a:rPr>
              <a:t>rely </a:t>
            </a:r>
            <a:r>
              <a:rPr lang="en-US" sz="1200" spc="60" dirty="0">
                <a:solidFill>
                  <a:srgbClr val="231F20"/>
                </a:solidFill>
                <a:latin typeface="Times New Roman"/>
                <a:cs typeface="Times New Roman"/>
              </a:rPr>
              <a:t>on</a:t>
            </a:r>
            <a:r>
              <a:rPr lang="en-US" sz="1200" spc="35" dirty="0">
                <a:solidFill>
                  <a:srgbClr val="231F20"/>
                </a:solidFill>
                <a:latin typeface="Times New Roman"/>
                <a:cs typeface="Times New Roman"/>
              </a:rPr>
              <a:t> </a:t>
            </a:r>
            <a:r>
              <a:rPr lang="en-US" sz="1200" spc="55" dirty="0">
                <a:solidFill>
                  <a:srgbClr val="231F20"/>
                </a:solidFill>
                <a:latin typeface="Times New Roman"/>
                <a:cs typeface="Times New Roman"/>
              </a:rPr>
              <a:t>continuous</a:t>
            </a:r>
            <a:r>
              <a:rPr lang="en-US" sz="1200" spc="40" dirty="0">
                <a:solidFill>
                  <a:srgbClr val="231F20"/>
                </a:solidFill>
                <a:latin typeface="Times New Roman"/>
                <a:cs typeface="Times New Roman"/>
              </a:rPr>
              <a:t> </a:t>
            </a:r>
            <a:r>
              <a:rPr lang="en-US" sz="1200" spc="30" dirty="0">
                <a:solidFill>
                  <a:srgbClr val="231F20"/>
                </a:solidFill>
                <a:latin typeface="Times New Roman"/>
                <a:cs typeface="Times New Roman"/>
              </a:rPr>
              <a:t>online</a:t>
            </a:r>
            <a:r>
              <a:rPr lang="en-US" sz="1200" spc="40" dirty="0">
                <a:solidFill>
                  <a:srgbClr val="231F20"/>
                </a:solidFill>
                <a:latin typeface="Times New Roman"/>
                <a:cs typeface="Times New Roman"/>
              </a:rPr>
              <a:t> </a:t>
            </a:r>
            <a:r>
              <a:rPr lang="en-US" sz="1200" spc="30" dirty="0">
                <a:solidFill>
                  <a:srgbClr val="231F20"/>
                </a:solidFill>
                <a:latin typeface="Times New Roman"/>
                <a:cs typeface="Times New Roman"/>
              </a:rPr>
              <a:t>services</a:t>
            </a:r>
            <a:r>
              <a:rPr lang="en-US" sz="1200" spc="3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40" dirty="0">
                <a:solidFill>
                  <a:srgbClr val="231F20"/>
                </a:solidFill>
                <a:latin typeface="Times New Roman"/>
                <a:cs typeface="Times New Roman"/>
              </a:rPr>
              <a:t> </a:t>
            </a:r>
            <a:r>
              <a:rPr lang="en-US" sz="1200" spc="30" dirty="0">
                <a:solidFill>
                  <a:srgbClr val="231F20"/>
                </a:solidFill>
                <a:latin typeface="Times New Roman"/>
                <a:cs typeface="Times New Roman"/>
              </a:rPr>
              <a:t>transactions,</a:t>
            </a:r>
            <a:r>
              <a:rPr lang="en-US" sz="1200" spc="40" dirty="0">
                <a:solidFill>
                  <a:srgbClr val="231F20"/>
                </a:solidFill>
                <a:latin typeface="Times New Roman"/>
                <a:cs typeface="Times New Roman"/>
              </a:rPr>
              <a:t> </a:t>
            </a:r>
            <a:r>
              <a:rPr lang="en-US" sz="1200" spc="50" dirty="0">
                <a:solidFill>
                  <a:srgbClr val="231F20"/>
                </a:solidFill>
                <a:latin typeface="Times New Roman"/>
                <a:cs typeface="Times New Roman"/>
              </a:rPr>
              <a:t>such</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as</a:t>
            </a:r>
            <a:r>
              <a:rPr lang="en-US" sz="1200" spc="40" dirty="0">
                <a:solidFill>
                  <a:srgbClr val="231F20"/>
                </a:solidFill>
                <a:latin typeface="Times New Roman"/>
                <a:cs typeface="Times New Roman"/>
              </a:rPr>
              <a:t> </a:t>
            </a:r>
            <a:r>
              <a:rPr lang="en-US" sz="1200" spc="30" dirty="0">
                <a:solidFill>
                  <a:srgbClr val="231F20"/>
                </a:solidFill>
                <a:latin typeface="Times New Roman"/>
                <a:cs typeface="Times New Roman"/>
              </a:rPr>
              <a:t>e-commerce,</a:t>
            </a:r>
            <a:r>
              <a:rPr lang="en-US" sz="1200" spc="40" dirty="0">
                <a:solidFill>
                  <a:srgbClr val="231F20"/>
                </a:solidFill>
                <a:latin typeface="Times New Roman"/>
                <a:cs typeface="Times New Roman"/>
              </a:rPr>
              <a:t> </a:t>
            </a:r>
            <a:r>
              <a:rPr lang="en-US" sz="1200" spc="50" dirty="0">
                <a:solidFill>
                  <a:srgbClr val="231F20"/>
                </a:solidFill>
                <a:latin typeface="Times New Roman"/>
                <a:cs typeface="Times New Roman"/>
              </a:rPr>
              <a:t>banking,</a:t>
            </a:r>
            <a:r>
              <a:rPr lang="en-US" sz="1200" spc="40" dirty="0">
                <a:solidFill>
                  <a:srgbClr val="231F20"/>
                </a:solidFill>
                <a:latin typeface="Times New Roman"/>
                <a:cs typeface="Times New Roman"/>
              </a:rPr>
              <a:t> </a:t>
            </a:r>
            <a:r>
              <a:rPr lang="en-US" sz="1200" spc="-20" dirty="0">
                <a:solidFill>
                  <a:srgbClr val="231F20"/>
                </a:solidFill>
                <a:latin typeface="Times New Roman"/>
                <a:cs typeface="Times New Roman"/>
              </a:rPr>
              <a:t>etc.</a:t>
            </a:r>
            <a:endParaRPr lang="en-US" sz="1200" dirty="0">
              <a:latin typeface="Times New Roman"/>
              <a:cs typeface="Times New Roman"/>
            </a:endParaRPr>
          </a:p>
          <a:p>
            <a:pPr marL="533400">
              <a:lnSpc>
                <a:spcPct val="100000"/>
              </a:lnSpc>
            </a:pPr>
            <a:r>
              <a:rPr lang="en-US" sz="1200" b="1" dirty="0">
                <a:solidFill>
                  <a:srgbClr val="231F20"/>
                </a:solidFill>
                <a:latin typeface="Times New Roman"/>
                <a:cs typeface="Times New Roman"/>
              </a:rPr>
              <a:t>Preserve</a:t>
            </a:r>
            <a:r>
              <a:rPr lang="en-US" sz="1200" b="1" spc="310" dirty="0">
                <a:solidFill>
                  <a:srgbClr val="231F20"/>
                </a:solidFill>
                <a:latin typeface="Times New Roman"/>
                <a:cs typeface="Times New Roman"/>
              </a:rPr>
              <a:t> </a:t>
            </a:r>
            <a:r>
              <a:rPr lang="en-US" sz="1200" b="1" dirty="0">
                <a:solidFill>
                  <a:srgbClr val="231F20"/>
                </a:solidFill>
                <a:latin typeface="Times New Roman"/>
                <a:cs typeface="Times New Roman"/>
              </a:rPr>
              <a:t>data</a:t>
            </a:r>
            <a:r>
              <a:rPr lang="en-US" sz="1200" dirty="0">
                <a:solidFill>
                  <a:srgbClr val="231F20"/>
                </a:solidFill>
                <a:latin typeface="Times New Roman"/>
                <a:cs typeface="Times New Roman"/>
              </a:rPr>
              <a:t>:</a:t>
            </a:r>
            <a:r>
              <a:rPr lang="en-US" sz="1200" spc="315" dirty="0">
                <a:solidFill>
                  <a:srgbClr val="231F20"/>
                </a:solidFill>
                <a:latin typeface="Times New Roman"/>
                <a:cs typeface="Times New Roman"/>
              </a:rPr>
              <a:t> </a:t>
            </a:r>
            <a:r>
              <a:rPr lang="en-US" sz="1200" spc="55" dirty="0">
                <a:solidFill>
                  <a:srgbClr val="231F20"/>
                </a:solidFill>
                <a:latin typeface="Times New Roman"/>
                <a:cs typeface="Times New Roman"/>
              </a:rPr>
              <a:t>During</a:t>
            </a:r>
            <a:r>
              <a:rPr lang="en-US" sz="1200" spc="310" dirty="0">
                <a:solidFill>
                  <a:srgbClr val="231F20"/>
                </a:solidFill>
                <a:latin typeface="Times New Roman"/>
                <a:cs typeface="Times New Roman"/>
              </a:rPr>
              <a:t> </a:t>
            </a:r>
            <a:r>
              <a:rPr lang="en-US" sz="1200" dirty="0">
                <a:solidFill>
                  <a:srgbClr val="231F20"/>
                </a:solidFill>
                <a:latin typeface="Times New Roman"/>
                <a:cs typeface="Times New Roman"/>
              </a:rPr>
              <a:t>major</a:t>
            </a:r>
            <a:r>
              <a:rPr lang="en-US" sz="1200" spc="315" dirty="0">
                <a:solidFill>
                  <a:srgbClr val="231F20"/>
                </a:solidFill>
                <a:latin typeface="Times New Roman"/>
                <a:cs typeface="Times New Roman"/>
              </a:rPr>
              <a:t> </a:t>
            </a:r>
            <a:r>
              <a:rPr lang="en-US" sz="1200" spc="50" dirty="0">
                <a:solidFill>
                  <a:srgbClr val="231F20"/>
                </a:solidFill>
                <a:latin typeface="Times New Roman"/>
                <a:cs typeface="Times New Roman"/>
              </a:rPr>
              <a:t>or</a:t>
            </a:r>
            <a:r>
              <a:rPr lang="en-US" sz="1200" spc="315" dirty="0">
                <a:solidFill>
                  <a:srgbClr val="231F20"/>
                </a:solidFill>
                <a:latin typeface="Times New Roman"/>
                <a:cs typeface="Times New Roman"/>
              </a:rPr>
              <a:t> </a:t>
            </a:r>
            <a:r>
              <a:rPr lang="en-US" sz="1200" spc="65" dirty="0">
                <a:solidFill>
                  <a:srgbClr val="231F20"/>
                </a:solidFill>
                <a:latin typeface="Times New Roman"/>
                <a:cs typeface="Times New Roman"/>
              </a:rPr>
              <a:t>minor</a:t>
            </a:r>
            <a:r>
              <a:rPr lang="en-US" sz="1200" spc="310" dirty="0">
                <a:solidFill>
                  <a:srgbClr val="231F20"/>
                </a:solidFill>
                <a:latin typeface="Times New Roman"/>
                <a:cs typeface="Times New Roman"/>
              </a:rPr>
              <a:t> </a:t>
            </a:r>
            <a:r>
              <a:rPr lang="en-US" sz="1200" dirty="0">
                <a:solidFill>
                  <a:srgbClr val="231F20"/>
                </a:solidFill>
                <a:latin typeface="Times New Roman"/>
                <a:cs typeface="Times New Roman"/>
              </a:rPr>
              <a:t>incidents,</a:t>
            </a:r>
            <a:r>
              <a:rPr lang="en-US" sz="1200" spc="315"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315" dirty="0">
                <a:solidFill>
                  <a:srgbClr val="231F20"/>
                </a:solidFill>
                <a:latin typeface="Times New Roman"/>
                <a:cs typeface="Times New Roman"/>
              </a:rPr>
              <a:t> </a:t>
            </a:r>
            <a:r>
              <a:rPr lang="en-US" sz="1200" spc="50" dirty="0">
                <a:solidFill>
                  <a:srgbClr val="231F20"/>
                </a:solidFill>
                <a:latin typeface="Times New Roman"/>
                <a:cs typeface="Times New Roman"/>
              </a:rPr>
              <a:t>always</a:t>
            </a:r>
            <a:r>
              <a:rPr lang="en-US" sz="1200" spc="315" dirty="0">
                <a:solidFill>
                  <a:srgbClr val="231F20"/>
                </a:solidFill>
                <a:latin typeface="Times New Roman"/>
                <a:cs typeface="Times New Roman"/>
              </a:rPr>
              <a:t> </a:t>
            </a:r>
            <a:r>
              <a:rPr lang="en-US" sz="1200" spc="50" dirty="0">
                <a:solidFill>
                  <a:srgbClr val="231F20"/>
                </a:solidFill>
                <a:latin typeface="Times New Roman"/>
                <a:cs typeface="Times New Roman"/>
              </a:rPr>
              <a:t>helps</a:t>
            </a:r>
            <a:r>
              <a:rPr lang="en-US" sz="1200" spc="315"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315" dirty="0">
                <a:solidFill>
                  <a:srgbClr val="231F20"/>
                </a:solidFill>
                <a:latin typeface="Times New Roman"/>
                <a:cs typeface="Times New Roman"/>
              </a:rPr>
              <a:t> </a:t>
            </a:r>
            <a:r>
              <a:rPr lang="en-US" sz="1200" spc="40" dirty="0">
                <a:solidFill>
                  <a:srgbClr val="231F20"/>
                </a:solidFill>
                <a:latin typeface="Times New Roman"/>
                <a:cs typeface="Times New Roman"/>
              </a:rPr>
              <a:t>preserve </a:t>
            </a:r>
            <a:r>
              <a:rPr lang="en-US" sz="1200" spc="10" dirty="0">
                <a:solidFill>
                  <a:srgbClr val="231F20"/>
                </a:solidFill>
                <a:latin typeface="Times New Roman"/>
                <a:cs typeface="Times New Roman"/>
              </a:rPr>
              <a:t>critical</a:t>
            </a:r>
            <a:r>
              <a:rPr lang="en-US" sz="1200" spc="215"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22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20" dirty="0">
                <a:solidFill>
                  <a:srgbClr val="231F20"/>
                </a:solidFill>
                <a:latin typeface="Times New Roman"/>
                <a:cs typeface="Times New Roman"/>
              </a:rPr>
              <a:t> </a:t>
            </a:r>
            <a:r>
              <a:rPr lang="en-US" sz="1200" spc="55" dirty="0">
                <a:solidFill>
                  <a:srgbClr val="231F20"/>
                </a:solidFill>
                <a:latin typeface="Times New Roman"/>
                <a:cs typeface="Times New Roman"/>
              </a:rPr>
              <a:t>prevent</a:t>
            </a:r>
            <a:r>
              <a:rPr lang="en-US" sz="1200" spc="220"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220" dirty="0">
                <a:solidFill>
                  <a:srgbClr val="231F20"/>
                </a:solidFill>
                <a:latin typeface="Times New Roman"/>
                <a:cs typeface="Times New Roman"/>
              </a:rPr>
              <a:t> </a:t>
            </a:r>
            <a:r>
              <a:rPr lang="en-US" sz="1200" spc="10" dirty="0">
                <a:solidFill>
                  <a:srgbClr val="231F20"/>
                </a:solidFill>
                <a:latin typeface="Times New Roman"/>
                <a:cs typeface="Times New Roman"/>
              </a:rPr>
              <a:t>breaches</a:t>
            </a:r>
            <a:r>
              <a:rPr lang="en-US" sz="1200" spc="220" dirty="0">
                <a:solidFill>
                  <a:srgbClr val="231F20"/>
                </a:solidFill>
                <a:latin typeface="Times New Roman"/>
                <a:cs typeface="Times New Roman"/>
              </a:rPr>
              <a:t> </a:t>
            </a:r>
            <a:r>
              <a:rPr lang="en-US" sz="1200" spc="10" dirty="0">
                <a:solidFill>
                  <a:srgbClr val="231F20"/>
                </a:solidFill>
                <a:latin typeface="Times New Roman"/>
                <a:cs typeface="Times New Roman"/>
              </a:rPr>
              <a:t>especially</a:t>
            </a:r>
            <a:r>
              <a:rPr lang="en-US" sz="1200" spc="220" dirty="0">
                <a:solidFill>
                  <a:srgbClr val="231F20"/>
                </a:solidFill>
                <a:latin typeface="Times New Roman"/>
                <a:cs typeface="Times New Roman"/>
              </a:rPr>
              <a:t> </a:t>
            </a:r>
            <a:r>
              <a:rPr lang="en-US" sz="1200" spc="75" dirty="0">
                <a:solidFill>
                  <a:srgbClr val="231F20"/>
                </a:solidFill>
                <a:latin typeface="Times New Roman"/>
                <a:cs typeface="Times New Roman"/>
              </a:rPr>
              <a:t>when</a:t>
            </a:r>
            <a:r>
              <a:rPr lang="en-US" sz="1200" spc="22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220" dirty="0">
                <a:solidFill>
                  <a:srgbClr val="231F20"/>
                </a:solidFill>
                <a:latin typeface="Times New Roman"/>
                <a:cs typeface="Times New Roman"/>
              </a:rPr>
              <a:t> </a:t>
            </a:r>
            <a:r>
              <a:rPr lang="en-US" sz="1200" spc="60" dirty="0">
                <a:solidFill>
                  <a:srgbClr val="231F20"/>
                </a:solidFill>
                <a:latin typeface="Times New Roman"/>
                <a:cs typeface="Times New Roman"/>
              </a:rPr>
              <a:t>malware</a:t>
            </a:r>
            <a:r>
              <a:rPr lang="en-US" sz="1200" spc="220" dirty="0">
                <a:solidFill>
                  <a:srgbClr val="231F20"/>
                </a:solidFill>
                <a:latin typeface="Times New Roman"/>
                <a:cs typeface="Times New Roman"/>
              </a:rPr>
              <a:t> </a:t>
            </a:r>
            <a:r>
              <a:rPr lang="en-US" sz="1200" spc="10" dirty="0">
                <a:solidFill>
                  <a:srgbClr val="231F20"/>
                </a:solidFill>
                <a:latin typeface="Times New Roman"/>
                <a:cs typeface="Times New Roman"/>
              </a:rPr>
              <a:t>identified</a:t>
            </a:r>
            <a:r>
              <a:rPr lang="en-US" sz="1200" spc="220" dirty="0">
                <a:solidFill>
                  <a:srgbClr val="231F20"/>
                </a:solidFill>
                <a:latin typeface="Times New Roman"/>
                <a:cs typeface="Times New Roman"/>
              </a:rPr>
              <a:t> </a:t>
            </a:r>
            <a:r>
              <a:rPr lang="en-US" sz="1200" spc="-25" dirty="0">
                <a:solidFill>
                  <a:srgbClr val="231F20"/>
                </a:solidFill>
                <a:latin typeface="Times New Roman"/>
                <a:cs typeface="Times New Roman"/>
              </a:rPr>
              <a:t>is </a:t>
            </a:r>
            <a:r>
              <a:rPr lang="en-US" sz="1200" spc="65" dirty="0">
                <a:solidFill>
                  <a:srgbClr val="231F20"/>
                </a:solidFill>
                <a:latin typeface="Times New Roman"/>
                <a:cs typeface="Times New Roman"/>
              </a:rPr>
              <a:t>deployed</a:t>
            </a:r>
            <a:r>
              <a:rPr lang="en-US" sz="1200" spc="175" dirty="0">
                <a:solidFill>
                  <a:srgbClr val="231F20"/>
                </a:solidFill>
                <a:latin typeface="Times New Roman"/>
                <a:cs typeface="Times New Roman"/>
              </a:rPr>
              <a:t> </a:t>
            </a:r>
            <a:r>
              <a:rPr lang="en-US" sz="1200" spc="20" dirty="0">
                <a:solidFill>
                  <a:srgbClr val="231F20"/>
                </a:solidFill>
                <a:latin typeface="Times New Roman"/>
                <a:cs typeface="Times New Roman"/>
              </a:rPr>
              <a:t>for</a:t>
            </a:r>
            <a:r>
              <a:rPr lang="en-US" sz="1200" spc="175" dirty="0">
                <a:solidFill>
                  <a:srgbClr val="231F20"/>
                </a:solidFill>
                <a:latin typeface="Times New Roman"/>
                <a:cs typeface="Times New Roman"/>
              </a:rPr>
              <a:t> </a:t>
            </a:r>
            <a:r>
              <a:rPr lang="en-US" sz="1200" spc="20" dirty="0">
                <a:solidFill>
                  <a:srgbClr val="231F20"/>
                </a:solidFill>
                <a:latin typeface="Times New Roman"/>
                <a:cs typeface="Times New Roman"/>
              </a:rPr>
              <a:t>critical</a:t>
            </a:r>
            <a:r>
              <a:rPr lang="en-US" sz="1200" spc="17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75" dirty="0">
                <a:solidFill>
                  <a:srgbClr val="231F20"/>
                </a:solidFill>
                <a:latin typeface="Times New Roman"/>
                <a:cs typeface="Times New Roman"/>
              </a:rPr>
              <a:t> </a:t>
            </a:r>
            <a:r>
              <a:rPr lang="en-US" sz="1200" spc="20" dirty="0">
                <a:solidFill>
                  <a:srgbClr val="231F20"/>
                </a:solidFill>
                <a:latin typeface="Times New Roman"/>
                <a:cs typeface="Times New Roman"/>
              </a:rPr>
              <a:t>restricted</a:t>
            </a:r>
            <a:r>
              <a:rPr lang="en-US" sz="1200" spc="175"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180" dirty="0">
                <a:solidFill>
                  <a:srgbClr val="231F20"/>
                </a:solidFill>
                <a:latin typeface="Times New Roman"/>
                <a:cs typeface="Times New Roman"/>
              </a:rPr>
              <a:t> </a:t>
            </a:r>
            <a:r>
              <a:rPr lang="en-US" sz="1200" spc="20" dirty="0">
                <a:solidFill>
                  <a:srgbClr val="231F20"/>
                </a:solidFill>
                <a:latin typeface="Times New Roman"/>
                <a:cs typeface="Times New Roman"/>
              </a:rPr>
              <a:t>exfiltration.</a:t>
            </a:r>
            <a:r>
              <a:rPr lang="en-US" sz="1200" spc="175" dirty="0">
                <a:solidFill>
                  <a:srgbClr val="231F20"/>
                </a:solidFill>
                <a:latin typeface="Times New Roman"/>
                <a:cs typeface="Times New Roman"/>
              </a:rPr>
              <a:t> </a:t>
            </a:r>
            <a:r>
              <a:rPr lang="en-US" sz="1200" spc="20" dirty="0">
                <a:solidFill>
                  <a:srgbClr val="231F20"/>
                </a:solidFill>
                <a:latin typeface="Times New Roman"/>
                <a:cs typeface="Times New Roman"/>
              </a:rPr>
              <a:t>This</a:t>
            </a:r>
            <a:r>
              <a:rPr lang="en-US" sz="1200" spc="175" dirty="0">
                <a:solidFill>
                  <a:srgbClr val="231F20"/>
                </a:solidFill>
                <a:latin typeface="Times New Roman"/>
                <a:cs typeface="Times New Roman"/>
              </a:rPr>
              <a:t> </a:t>
            </a:r>
            <a:r>
              <a:rPr lang="en-US" sz="1200" spc="20" dirty="0">
                <a:solidFill>
                  <a:srgbClr val="231F20"/>
                </a:solidFill>
                <a:latin typeface="Times New Roman"/>
                <a:cs typeface="Times New Roman"/>
              </a:rPr>
              <a:t>will</a:t>
            </a:r>
            <a:r>
              <a:rPr lang="en-US" sz="1200" spc="175" dirty="0">
                <a:solidFill>
                  <a:srgbClr val="231F20"/>
                </a:solidFill>
                <a:latin typeface="Times New Roman"/>
                <a:cs typeface="Times New Roman"/>
              </a:rPr>
              <a:t> </a:t>
            </a:r>
            <a:r>
              <a:rPr lang="en-US" sz="1200" spc="20" dirty="0">
                <a:solidFill>
                  <a:srgbClr val="231F20"/>
                </a:solidFill>
                <a:latin typeface="Times New Roman"/>
                <a:cs typeface="Times New Roman"/>
              </a:rPr>
              <a:t>essentially</a:t>
            </a:r>
            <a:r>
              <a:rPr lang="en-US" sz="1200" spc="175" dirty="0">
                <a:solidFill>
                  <a:srgbClr val="231F20"/>
                </a:solidFill>
                <a:latin typeface="Times New Roman"/>
                <a:cs typeface="Times New Roman"/>
              </a:rPr>
              <a:t> </a:t>
            </a:r>
            <a:r>
              <a:rPr lang="en-US" sz="1200" spc="-10" dirty="0">
                <a:solidFill>
                  <a:srgbClr val="231F20"/>
                </a:solidFill>
                <a:latin typeface="Times New Roman"/>
                <a:cs typeface="Times New Roman"/>
              </a:rPr>
              <a:t>protect </a:t>
            </a:r>
            <a:r>
              <a:rPr lang="en-US" sz="1200" spc="55" dirty="0">
                <a:solidFill>
                  <a:srgbClr val="231F20"/>
                </a:solidFill>
                <a:latin typeface="Times New Roman"/>
                <a:cs typeface="Times New Roman"/>
              </a:rPr>
              <a:t>the</a:t>
            </a:r>
            <a:r>
              <a:rPr lang="en-US" sz="1200" spc="220" dirty="0">
                <a:solidFill>
                  <a:srgbClr val="231F20"/>
                </a:solidFill>
                <a:latin typeface="Times New Roman"/>
                <a:cs typeface="Times New Roman"/>
              </a:rPr>
              <a:t> </a:t>
            </a:r>
            <a:r>
              <a:rPr lang="en-US" sz="1200" spc="10" dirty="0">
                <a:solidFill>
                  <a:srgbClr val="231F20"/>
                </a:solidFill>
                <a:latin typeface="Times New Roman"/>
                <a:cs typeface="Times New Roman"/>
              </a:rPr>
              <a:t>sensitive</a:t>
            </a:r>
            <a:r>
              <a:rPr lang="en-US" sz="1200" spc="225" dirty="0">
                <a:solidFill>
                  <a:srgbClr val="231F20"/>
                </a:solidFill>
                <a:latin typeface="Times New Roman"/>
                <a:cs typeface="Times New Roman"/>
              </a:rPr>
              <a:t> </a:t>
            </a:r>
            <a:r>
              <a:rPr lang="en-US" sz="1200" spc="55" dirty="0">
                <a:solidFill>
                  <a:srgbClr val="231F20"/>
                </a:solidFill>
                <a:latin typeface="Times New Roman"/>
                <a:cs typeface="Times New Roman"/>
              </a:rPr>
              <a:t>customer</a:t>
            </a:r>
            <a:r>
              <a:rPr lang="en-US" sz="1200" spc="225" dirty="0">
                <a:solidFill>
                  <a:srgbClr val="231F20"/>
                </a:solidFill>
                <a:latin typeface="Times New Roman"/>
                <a:cs typeface="Times New Roman"/>
              </a:rPr>
              <a:t> </a:t>
            </a:r>
            <a:r>
              <a:rPr lang="en-US" sz="1200" spc="50" dirty="0">
                <a:solidFill>
                  <a:srgbClr val="231F20"/>
                </a:solidFill>
                <a:latin typeface="Times New Roman"/>
                <a:cs typeface="Times New Roman"/>
              </a:rPr>
              <a:t>information</a:t>
            </a:r>
            <a:r>
              <a:rPr lang="en-US" sz="1200" spc="225" dirty="0">
                <a:solidFill>
                  <a:srgbClr val="231F20"/>
                </a:solidFill>
                <a:latin typeface="Times New Roman"/>
                <a:cs typeface="Times New Roman"/>
              </a:rPr>
              <a:t> </a:t>
            </a:r>
            <a:r>
              <a:rPr lang="en-US" sz="1200" spc="50" dirty="0">
                <a:solidFill>
                  <a:srgbClr val="231F20"/>
                </a:solidFill>
                <a:latin typeface="Times New Roman"/>
                <a:cs typeface="Times New Roman"/>
              </a:rPr>
              <a:t>such</a:t>
            </a:r>
            <a:r>
              <a:rPr lang="en-US" sz="1200" spc="225" dirty="0">
                <a:solidFill>
                  <a:srgbClr val="231F20"/>
                </a:solidFill>
                <a:latin typeface="Times New Roman"/>
                <a:cs typeface="Times New Roman"/>
              </a:rPr>
              <a:t> </a:t>
            </a:r>
            <a:r>
              <a:rPr lang="en-US" sz="1200" spc="10" dirty="0">
                <a:solidFill>
                  <a:srgbClr val="231F20"/>
                </a:solidFill>
                <a:latin typeface="Times New Roman"/>
                <a:cs typeface="Times New Roman"/>
              </a:rPr>
              <a:t>as</a:t>
            </a:r>
            <a:r>
              <a:rPr lang="en-US" sz="1200" spc="225" dirty="0">
                <a:solidFill>
                  <a:srgbClr val="231F20"/>
                </a:solidFill>
                <a:latin typeface="Times New Roman"/>
                <a:cs typeface="Times New Roman"/>
              </a:rPr>
              <a:t> </a:t>
            </a:r>
            <a:r>
              <a:rPr lang="en-US" sz="1200" b="1" spc="10" dirty="0">
                <a:solidFill>
                  <a:srgbClr val="231F20"/>
                </a:solidFill>
                <a:latin typeface="Times New Roman"/>
                <a:cs typeface="Times New Roman"/>
              </a:rPr>
              <a:t>personally</a:t>
            </a:r>
            <a:r>
              <a:rPr lang="en-US" sz="1200" b="1" spc="225" dirty="0">
                <a:solidFill>
                  <a:srgbClr val="231F20"/>
                </a:solidFill>
                <a:latin typeface="Times New Roman"/>
                <a:cs typeface="Times New Roman"/>
              </a:rPr>
              <a:t> </a:t>
            </a:r>
            <a:r>
              <a:rPr lang="en-US" sz="1200" b="1" spc="10" dirty="0">
                <a:solidFill>
                  <a:srgbClr val="231F20"/>
                </a:solidFill>
                <a:latin typeface="Times New Roman"/>
                <a:cs typeface="Times New Roman"/>
              </a:rPr>
              <a:t>identifiable</a:t>
            </a:r>
            <a:r>
              <a:rPr lang="en-US" sz="1200" b="1" spc="225" dirty="0">
                <a:solidFill>
                  <a:srgbClr val="231F20"/>
                </a:solidFill>
                <a:latin typeface="Times New Roman"/>
                <a:cs typeface="Times New Roman"/>
              </a:rPr>
              <a:t> </a:t>
            </a:r>
            <a:r>
              <a:rPr lang="en-US" sz="1200" b="1" spc="-10" dirty="0">
                <a:solidFill>
                  <a:srgbClr val="231F20"/>
                </a:solidFill>
                <a:latin typeface="Times New Roman"/>
                <a:cs typeface="Times New Roman"/>
              </a:rPr>
              <a:t>information </a:t>
            </a:r>
            <a:r>
              <a:rPr lang="en-US" sz="1200" spc="20" dirty="0">
                <a:solidFill>
                  <a:srgbClr val="231F20"/>
                </a:solidFill>
                <a:latin typeface="Times New Roman"/>
                <a:cs typeface="Times New Roman"/>
              </a:rPr>
              <a:t>(</a:t>
            </a:r>
            <a:r>
              <a:rPr lang="en-US" sz="1200" b="1" spc="20" dirty="0">
                <a:solidFill>
                  <a:srgbClr val="231F20"/>
                </a:solidFill>
                <a:latin typeface="Times New Roman"/>
                <a:cs typeface="Times New Roman"/>
              </a:rPr>
              <a:t>PII</a:t>
            </a:r>
            <a:r>
              <a:rPr lang="en-US" sz="1200" spc="20" dirty="0">
                <a:solidFill>
                  <a:srgbClr val="231F20"/>
                </a:solidFill>
                <a:latin typeface="Times New Roman"/>
                <a:cs typeface="Times New Roman"/>
              </a:rPr>
              <a:t>)</a:t>
            </a:r>
            <a:r>
              <a:rPr lang="en-US" sz="1200" spc="204" dirty="0">
                <a:solidFill>
                  <a:srgbClr val="231F20"/>
                </a:solidFill>
                <a:latin typeface="Times New Roman"/>
                <a:cs typeface="Times New Roman"/>
              </a:rPr>
              <a:t> </a:t>
            </a:r>
            <a:r>
              <a:rPr lang="en-US" sz="1200" spc="55" dirty="0">
                <a:solidFill>
                  <a:srgbClr val="231F20"/>
                </a:solidFill>
                <a:latin typeface="Times New Roman"/>
                <a:cs typeface="Times New Roman"/>
              </a:rPr>
              <a:t>data,</a:t>
            </a:r>
            <a:r>
              <a:rPr lang="en-US" sz="1200" spc="210" dirty="0">
                <a:solidFill>
                  <a:srgbClr val="231F20"/>
                </a:solidFill>
                <a:latin typeface="Times New Roman"/>
                <a:cs typeface="Times New Roman"/>
              </a:rPr>
              <a:t> </a:t>
            </a:r>
            <a:r>
              <a:rPr lang="en-US" sz="1200" spc="20" dirty="0">
                <a:solidFill>
                  <a:srgbClr val="231F20"/>
                </a:solidFill>
                <a:latin typeface="Times New Roman"/>
                <a:cs typeface="Times New Roman"/>
              </a:rPr>
              <a:t>intellectual</a:t>
            </a:r>
            <a:r>
              <a:rPr lang="en-US" sz="1200" spc="210" dirty="0">
                <a:solidFill>
                  <a:srgbClr val="231F20"/>
                </a:solidFill>
                <a:latin typeface="Times New Roman"/>
                <a:cs typeface="Times New Roman"/>
              </a:rPr>
              <a:t> </a:t>
            </a:r>
            <a:r>
              <a:rPr lang="en-US" sz="1200" spc="20" dirty="0">
                <a:solidFill>
                  <a:srgbClr val="231F20"/>
                </a:solidFill>
                <a:latin typeface="Times New Roman"/>
                <a:cs typeface="Times New Roman"/>
              </a:rPr>
              <a:t>property,</a:t>
            </a:r>
            <a:r>
              <a:rPr lang="en-US" sz="1200" spc="21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10" dirty="0">
                <a:solidFill>
                  <a:srgbClr val="231F20"/>
                </a:solidFill>
                <a:latin typeface="Times New Roman"/>
                <a:cs typeface="Times New Roman"/>
              </a:rPr>
              <a:t> </a:t>
            </a:r>
            <a:r>
              <a:rPr lang="en-US" sz="1200" spc="20" dirty="0">
                <a:solidFill>
                  <a:srgbClr val="231F20"/>
                </a:solidFill>
                <a:latin typeface="Times New Roman"/>
                <a:cs typeface="Times New Roman"/>
              </a:rPr>
              <a:t>confidential</a:t>
            </a:r>
            <a:r>
              <a:rPr lang="en-US" sz="1200" spc="204" dirty="0">
                <a:solidFill>
                  <a:srgbClr val="231F20"/>
                </a:solidFill>
                <a:latin typeface="Times New Roman"/>
                <a:cs typeface="Times New Roman"/>
              </a:rPr>
              <a:t> </a:t>
            </a:r>
            <a:r>
              <a:rPr lang="en-US" sz="1200" spc="20" dirty="0">
                <a:solidFill>
                  <a:srgbClr val="231F20"/>
                </a:solidFill>
                <a:latin typeface="Times New Roman"/>
                <a:cs typeface="Times New Roman"/>
              </a:rPr>
              <a:t>business</a:t>
            </a:r>
            <a:r>
              <a:rPr lang="en-US" sz="1200" spc="210"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210" dirty="0">
                <a:solidFill>
                  <a:srgbClr val="231F20"/>
                </a:solidFill>
                <a:latin typeface="Times New Roman"/>
                <a:cs typeface="Times New Roman"/>
              </a:rPr>
              <a:t> </a:t>
            </a:r>
            <a:r>
              <a:rPr lang="en-US" sz="1200" spc="50" dirty="0">
                <a:solidFill>
                  <a:srgbClr val="231F20"/>
                </a:solidFill>
                <a:latin typeface="Times New Roman"/>
                <a:cs typeface="Times New Roman"/>
              </a:rPr>
              <a:t>such</a:t>
            </a:r>
            <a:r>
              <a:rPr lang="en-US" sz="1200" spc="204" dirty="0">
                <a:solidFill>
                  <a:srgbClr val="231F20"/>
                </a:solidFill>
                <a:latin typeface="Times New Roman"/>
                <a:cs typeface="Times New Roman"/>
              </a:rPr>
              <a:t> </a:t>
            </a:r>
            <a:r>
              <a:rPr lang="en-US" sz="1200" spc="20" dirty="0">
                <a:solidFill>
                  <a:srgbClr val="231F20"/>
                </a:solidFill>
                <a:latin typeface="Times New Roman"/>
                <a:cs typeface="Times New Roman"/>
              </a:rPr>
              <a:t>as</a:t>
            </a:r>
            <a:r>
              <a:rPr lang="en-US" sz="1200" spc="204" dirty="0">
                <a:solidFill>
                  <a:srgbClr val="231F20"/>
                </a:solidFill>
                <a:latin typeface="Times New Roman"/>
                <a:cs typeface="Times New Roman"/>
              </a:rPr>
              <a:t> </a:t>
            </a:r>
            <a:r>
              <a:rPr lang="en-US" sz="1200" spc="40" dirty="0">
                <a:solidFill>
                  <a:srgbClr val="231F20"/>
                </a:solidFill>
                <a:latin typeface="Times New Roman"/>
                <a:cs typeface="Times New Roman"/>
              </a:rPr>
              <a:t>tenders,</a:t>
            </a:r>
            <a:endParaRPr lang="en-US" sz="1200" dirty="0">
              <a:latin typeface="Times New Roman"/>
              <a:cs typeface="Times New Roman"/>
            </a:endParaRPr>
          </a:p>
          <a:p>
            <a:pPr marL="533400">
              <a:lnSpc>
                <a:spcPct val="100000"/>
              </a:lnSpc>
              <a:spcBef>
                <a:spcPts val="40"/>
              </a:spcBef>
            </a:pPr>
            <a:r>
              <a:rPr lang="en-US" sz="1200" spc="-20" dirty="0">
                <a:solidFill>
                  <a:srgbClr val="231F20"/>
                </a:solidFill>
                <a:latin typeface="Times New Roman"/>
                <a:cs typeface="Times New Roman"/>
              </a:rPr>
              <a:t>etc.</a:t>
            </a:r>
            <a:endParaRPr lang="en-US" sz="1200" dirty="0">
              <a:latin typeface="Times New Roman"/>
              <a:cs typeface="Times New Roman"/>
            </a:endParaRPr>
          </a:p>
          <a:p>
            <a:pPr marL="533400" marR="67945" indent="-220979" algn="just">
              <a:lnSpc>
                <a:spcPct val="103200"/>
              </a:lnSpc>
              <a:spcBef>
                <a:spcPts val="360"/>
              </a:spcBef>
              <a:buFont typeface="Times New Roman"/>
              <a:buChar char="•"/>
              <a:tabLst>
                <a:tab pos="533400" algn="l"/>
              </a:tabLst>
            </a:pPr>
            <a:r>
              <a:rPr lang="en-US" sz="1200" b="1" dirty="0">
                <a:solidFill>
                  <a:srgbClr val="231F20"/>
                </a:solidFill>
                <a:latin typeface="Times New Roman"/>
                <a:cs typeface="Times New Roman"/>
              </a:rPr>
              <a:t>Identify</a:t>
            </a:r>
            <a:r>
              <a:rPr lang="en-US" sz="1200" b="1" spc="15" dirty="0">
                <a:solidFill>
                  <a:srgbClr val="231F20"/>
                </a:solidFill>
                <a:latin typeface="Times New Roman"/>
                <a:cs typeface="Times New Roman"/>
              </a:rPr>
              <a:t> </a:t>
            </a:r>
            <a:r>
              <a:rPr lang="en-US" sz="1200" b="1" dirty="0">
                <a:solidFill>
                  <a:srgbClr val="231F20"/>
                </a:solidFill>
                <a:latin typeface="Times New Roman"/>
                <a:cs typeface="Times New Roman"/>
              </a:rPr>
              <a:t>the</a:t>
            </a:r>
            <a:r>
              <a:rPr lang="en-US" sz="1200" b="1" spc="15" dirty="0">
                <a:solidFill>
                  <a:srgbClr val="231F20"/>
                </a:solidFill>
                <a:latin typeface="Times New Roman"/>
                <a:cs typeface="Times New Roman"/>
              </a:rPr>
              <a:t> </a:t>
            </a:r>
            <a:r>
              <a:rPr lang="en-US" sz="1200" b="1" dirty="0">
                <a:solidFill>
                  <a:srgbClr val="231F20"/>
                </a:solidFill>
                <a:latin typeface="Times New Roman"/>
                <a:cs typeface="Times New Roman"/>
              </a:rPr>
              <a:t>source</a:t>
            </a:r>
            <a:r>
              <a:rPr lang="en-US" sz="1200" dirty="0">
                <a:solidFill>
                  <a:srgbClr val="231F20"/>
                </a:solidFill>
                <a:latin typeface="Times New Roman"/>
                <a:cs typeface="Times New Roman"/>
              </a:rPr>
              <a:t>:</a:t>
            </a:r>
            <a:r>
              <a:rPr lang="en-US" sz="1200" spc="15" dirty="0">
                <a:solidFill>
                  <a:srgbClr val="231F20"/>
                </a:solidFill>
                <a:latin typeface="Times New Roman"/>
                <a:cs typeface="Times New Roman"/>
              </a:rPr>
              <a:t> </a:t>
            </a:r>
            <a:r>
              <a:rPr lang="en-US" sz="1200" spc="55" dirty="0">
                <a:solidFill>
                  <a:srgbClr val="231F20"/>
                </a:solidFill>
                <a:latin typeface="Times New Roman"/>
                <a:cs typeface="Times New Roman"/>
              </a:rPr>
              <a:t>When</a:t>
            </a:r>
            <a:r>
              <a:rPr lang="en-US" sz="1200" spc="15" dirty="0">
                <a:solidFill>
                  <a:srgbClr val="231F20"/>
                </a:solidFill>
                <a:latin typeface="Times New Roman"/>
                <a:cs typeface="Times New Roman"/>
              </a:rPr>
              <a:t> </a:t>
            </a:r>
            <a:r>
              <a:rPr lang="en-US" sz="1200" spc="45" dirty="0">
                <a:solidFill>
                  <a:srgbClr val="231F20"/>
                </a:solidFill>
                <a:latin typeface="Times New Roman"/>
                <a:cs typeface="Times New Roman"/>
              </a:rPr>
              <a:t>the</a:t>
            </a:r>
            <a:r>
              <a:rPr lang="en-US" sz="1200" spc="10" dirty="0">
                <a:solidFill>
                  <a:srgbClr val="231F20"/>
                </a:solidFill>
                <a:latin typeface="Times New Roman"/>
                <a:cs typeface="Times New Roman"/>
              </a:rPr>
              <a:t> </a:t>
            </a:r>
            <a:r>
              <a:rPr lang="en-US" sz="1200" spc="40" dirty="0">
                <a:solidFill>
                  <a:srgbClr val="231F20"/>
                </a:solidFill>
                <a:latin typeface="Times New Roman"/>
                <a:cs typeface="Times New Roman"/>
              </a:rPr>
              <a:t>organizations</a:t>
            </a:r>
            <a:r>
              <a:rPr lang="en-US" sz="1200" spc="15" dirty="0">
                <a:solidFill>
                  <a:srgbClr val="231F20"/>
                </a:solidFill>
                <a:latin typeface="Times New Roman"/>
                <a:cs typeface="Times New Roman"/>
              </a:rPr>
              <a:t> </a:t>
            </a:r>
            <a:r>
              <a:rPr lang="en-US" sz="1200" spc="50" dirty="0">
                <a:solidFill>
                  <a:srgbClr val="231F20"/>
                </a:solidFill>
                <a:latin typeface="Times New Roman"/>
                <a:cs typeface="Times New Roman"/>
              </a:rPr>
              <a:t>design</a:t>
            </a:r>
            <a:r>
              <a:rPr lang="en-US" sz="1200" spc="15" dirty="0">
                <a:solidFill>
                  <a:srgbClr val="231F20"/>
                </a:solidFill>
                <a:latin typeface="Times New Roman"/>
                <a:cs typeface="Times New Roman"/>
              </a:rPr>
              <a:t> </a:t>
            </a:r>
            <a:r>
              <a:rPr lang="en-US" sz="1200" spc="45" dirty="0">
                <a:solidFill>
                  <a:srgbClr val="231F20"/>
                </a:solidFill>
                <a:latin typeface="Times New Roman"/>
                <a:cs typeface="Times New Roman"/>
              </a:rPr>
              <a:t>the</a:t>
            </a:r>
            <a:r>
              <a:rPr lang="en-US" sz="1200" spc="15" dirty="0">
                <a:solidFill>
                  <a:srgbClr val="231F20"/>
                </a:solidFill>
                <a:latin typeface="Times New Roman"/>
                <a:cs typeface="Times New Roman"/>
              </a:rPr>
              <a:t> </a:t>
            </a:r>
            <a:r>
              <a:rPr lang="en-US" sz="1200" spc="-30" dirty="0">
                <a:solidFill>
                  <a:srgbClr val="231F20"/>
                </a:solidFill>
                <a:latin typeface="Times New Roman"/>
                <a:cs typeface="Times New Roman"/>
              </a:rPr>
              <a:t>IR</a:t>
            </a:r>
            <a:r>
              <a:rPr lang="en-US" sz="1200" spc="15" dirty="0">
                <a:solidFill>
                  <a:srgbClr val="231F20"/>
                </a:solidFill>
                <a:latin typeface="Times New Roman"/>
                <a:cs typeface="Times New Roman"/>
              </a:rPr>
              <a:t> </a:t>
            </a:r>
            <a:r>
              <a:rPr lang="en-US" sz="1200" spc="50" dirty="0">
                <a:solidFill>
                  <a:srgbClr val="231F20"/>
                </a:solidFill>
                <a:latin typeface="Times New Roman"/>
                <a:cs typeface="Times New Roman"/>
              </a:rPr>
              <a:t>playbooks</a:t>
            </a:r>
            <a:r>
              <a:rPr lang="en-US" sz="1200" spc="15" dirty="0">
                <a:solidFill>
                  <a:srgbClr val="231F20"/>
                </a:solidFill>
                <a:latin typeface="Times New Roman"/>
                <a:cs typeface="Times New Roman"/>
              </a:rPr>
              <a:t> </a:t>
            </a:r>
            <a:r>
              <a:rPr lang="en-US" sz="1200" spc="40" dirty="0">
                <a:solidFill>
                  <a:srgbClr val="231F20"/>
                </a:solidFill>
                <a:latin typeface="Times New Roman"/>
                <a:cs typeface="Times New Roman"/>
              </a:rPr>
              <a:t>or</a:t>
            </a:r>
            <a:r>
              <a:rPr lang="en-US" sz="1200" spc="15" dirty="0">
                <a:solidFill>
                  <a:srgbClr val="231F20"/>
                </a:solidFill>
                <a:latin typeface="Times New Roman"/>
                <a:cs typeface="Times New Roman"/>
              </a:rPr>
              <a:t> </a:t>
            </a:r>
            <a:r>
              <a:rPr lang="en-US" sz="1200" dirty="0">
                <a:solidFill>
                  <a:srgbClr val="231F20"/>
                </a:solidFill>
                <a:latin typeface="Times New Roman"/>
                <a:cs typeface="Times New Roman"/>
              </a:rPr>
              <a:t>plans,</a:t>
            </a:r>
            <a:r>
              <a:rPr lang="en-US" sz="1200" spc="15" dirty="0">
                <a:solidFill>
                  <a:srgbClr val="231F20"/>
                </a:solidFill>
                <a:latin typeface="Times New Roman"/>
                <a:cs typeface="Times New Roman"/>
              </a:rPr>
              <a:t> </a:t>
            </a:r>
            <a:r>
              <a:rPr lang="en-US" sz="1200" spc="-10" dirty="0">
                <a:solidFill>
                  <a:srgbClr val="231F20"/>
                </a:solidFill>
                <a:latin typeface="Times New Roman"/>
                <a:cs typeface="Times New Roman"/>
              </a:rPr>
              <a:t>their </a:t>
            </a:r>
            <a:r>
              <a:rPr lang="en-US" sz="1200" spc="60" dirty="0">
                <a:solidFill>
                  <a:srgbClr val="231F20"/>
                </a:solidFill>
                <a:latin typeface="Times New Roman"/>
                <a:cs typeface="Times New Roman"/>
              </a:rPr>
              <a:t>primary</a:t>
            </a:r>
            <a:r>
              <a:rPr lang="en-US" sz="1200" spc="55" dirty="0">
                <a:solidFill>
                  <a:srgbClr val="231F20"/>
                </a:solidFill>
                <a:latin typeface="Times New Roman"/>
                <a:cs typeface="Times New Roman"/>
              </a:rPr>
              <a:t> </a:t>
            </a:r>
            <a:r>
              <a:rPr lang="en-US" sz="1200" spc="20" dirty="0">
                <a:solidFill>
                  <a:srgbClr val="231F20"/>
                </a:solidFill>
                <a:latin typeface="Times New Roman"/>
                <a:cs typeface="Times New Roman"/>
              </a:rPr>
              <a:t>goal</a:t>
            </a:r>
            <a:r>
              <a:rPr lang="en-US" sz="1200" spc="60" dirty="0">
                <a:solidFill>
                  <a:srgbClr val="231F20"/>
                </a:solidFill>
                <a:latin typeface="Times New Roman"/>
                <a:cs typeface="Times New Roman"/>
              </a:rPr>
              <a:t> </a:t>
            </a:r>
            <a:r>
              <a:rPr lang="en-US" sz="1200" spc="20" dirty="0">
                <a:solidFill>
                  <a:srgbClr val="231F20"/>
                </a:solidFill>
                <a:latin typeface="Times New Roman"/>
                <a:cs typeface="Times New Roman"/>
              </a:rPr>
              <a:t>is</a:t>
            </a:r>
            <a:r>
              <a:rPr lang="en-US" sz="1200" spc="60" dirty="0">
                <a:solidFill>
                  <a:srgbClr val="231F20"/>
                </a:solidFill>
                <a:latin typeface="Times New Roman"/>
                <a:cs typeface="Times New Roman"/>
              </a:rPr>
              <a:t> </a:t>
            </a:r>
            <a:r>
              <a:rPr lang="en-US" sz="1200" spc="20" dirty="0">
                <a:solidFill>
                  <a:srgbClr val="231F20"/>
                </a:solidFill>
                <a:latin typeface="Times New Roman"/>
                <a:cs typeface="Times New Roman"/>
              </a:rPr>
              <a:t>to</a:t>
            </a:r>
            <a:r>
              <a:rPr lang="en-US" sz="1200" spc="55" dirty="0">
                <a:solidFill>
                  <a:srgbClr val="231F20"/>
                </a:solidFill>
                <a:latin typeface="Times New Roman"/>
                <a:cs typeface="Times New Roman"/>
              </a:rPr>
              <a:t> </a:t>
            </a:r>
            <a:r>
              <a:rPr lang="en-US" sz="1200" spc="20" dirty="0">
                <a:solidFill>
                  <a:srgbClr val="231F20"/>
                </a:solidFill>
                <a:latin typeface="Times New Roman"/>
                <a:cs typeface="Times New Roman"/>
              </a:rPr>
              <a:t>bring</a:t>
            </a:r>
            <a:r>
              <a:rPr lang="en-US" sz="1200" spc="60"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60" dirty="0">
                <a:solidFill>
                  <a:srgbClr val="231F20"/>
                </a:solidFill>
                <a:latin typeface="Times New Roman"/>
                <a:cs typeface="Times New Roman"/>
              </a:rPr>
              <a:t> </a:t>
            </a:r>
            <a:r>
              <a:rPr lang="en-US" sz="1200" spc="55" dirty="0">
                <a:solidFill>
                  <a:srgbClr val="231F20"/>
                </a:solidFill>
                <a:latin typeface="Times New Roman"/>
                <a:cs typeface="Times New Roman"/>
              </a:rPr>
              <a:t>together </a:t>
            </a:r>
            <a:r>
              <a:rPr lang="en-US" sz="1200" spc="85" dirty="0">
                <a:solidFill>
                  <a:srgbClr val="231F20"/>
                </a:solidFill>
                <a:latin typeface="Times New Roman"/>
                <a:cs typeface="Times New Roman"/>
              </a:rPr>
              <a:t>and</a:t>
            </a:r>
            <a:r>
              <a:rPr lang="en-US" sz="1200" spc="60" dirty="0">
                <a:solidFill>
                  <a:srgbClr val="231F20"/>
                </a:solidFill>
                <a:latin typeface="Times New Roman"/>
                <a:cs typeface="Times New Roman"/>
              </a:rPr>
              <a:t> </a:t>
            </a:r>
            <a:r>
              <a:rPr lang="en-US" sz="1200" spc="50" dirty="0">
                <a:solidFill>
                  <a:srgbClr val="231F20"/>
                </a:solidFill>
                <a:latin typeface="Times New Roman"/>
                <a:cs typeface="Times New Roman"/>
              </a:rPr>
              <a:t>designate</a:t>
            </a:r>
            <a:r>
              <a:rPr lang="en-US" sz="1200" spc="60" dirty="0">
                <a:solidFill>
                  <a:srgbClr val="231F20"/>
                </a:solidFill>
                <a:latin typeface="Times New Roman"/>
                <a:cs typeface="Times New Roman"/>
              </a:rPr>
              <a:t> </a:t>
            </a:r>
            <a:r>
              <a:rPr lang="en-US" sz="1200" spc="20" dirty="0">
                <a:solidFill>
                  <a:srgbClr val="231F20"/>
                </a:solidFill>
                <a:latin typeface="Times New Roman"/>
                <a:cs typeface="Times New Roman"/>
              </a:rPr>
              <a:t>their</a:t>
            </a:r>
            <a:r>
              <a:rPr lang="en-US" sz="1200" spc="60" dirty="0">
                <a:solidFill>
                  <a:srgbClr val="231F20"/>
                </a:solidFill>
                <a:latin typeface="Times New Roman"/>
                <a:cs typeface="Times New Roman"/>
              </a:rPr>
              <a:t> </a:t>
            </a:r>
            <a:r>
              <a:rPr lang="en-US" sz="1200" spc="20" dirty="0">
                <a:solidFill>
                  <a:srgbClr val="231F20"/>
                </a:solidFill>
                <a:latin typeface="Times New Roman"/>
                <a:cs typeface="Times New Roman"/>
              </a:rPr>
              <a:t>respective</a:t>
            </a:r>
            <a:r>
              <a:rPr lang="en-US" sz="1200" spc="55" dirty="0">
                <a:solidFill>
                  <a:srgbClr val="231F20"/>
                </a:solidFill>
                <a:latin typeface="Times New Roman"/>
                <a:cs typeface="Times New Roman"/>
              </a:rPr>
              <a:t> </a:t>
            </a:r>
            <a:r>
              <a:rPr lang="en-US" sz="1200" spc="20" dirty="0">
                <a:solidFill>
                  <a:srgbClr val="231F20"/>
                </a:solidFill>
                <a:latin typeface="Times New Roman"/>
                <a:cs typeface="Times New Roman"/>
              </a:rPr>
              <a:t>jobs</a:t>
            </a:r>
            <a:r>
              <a:rPr lang="en-US" sz="1200" spc="60" dirty="0">
                <a:solidFill>
                  <a:srgbClr val="231F20"/>
                </a:solidFill>
                <a:latin typeface="Times New Roman"/>
                <a:cs typeface="Times New Roman"/>
              </a:rPr>
              <a:t> </a:t>
            </a:r>
            <a:r>
              <a:rPr lang="en-US" sz="1200" spc="55" dirty="0">
                <a:solidFill>
                  <a:srgbClr val="231F20"/>
                </a:solidFill>
                <a:latin typeface="Times New Roman"/>
                <a:cs typeface="Times New Roman"/>
              </a:rPr>
              <a:t>during the</a:t>
            </a:r>
            <a:r>
              <a:rPr lang="en-US" sz="1200" spc="100" dirty="0">
                <a:solidFill>
                  <a:srgbClr val="231F20"/>
                </a:solidFill>
                <a:latin typeface="Times New Roman"/>
                <a:cs typeface="Times New Roman"/>
              </a:rPr>
              <a:t> </a:t>
            </a:r>
            <a:r>
              <a:rPr lang="en-US" sz="1200" spc="20" dirty="0">
                <a:solidFill>
                  <a:srgbClr val="231F20"/>
                </a:solidFill>
                <a:latin typeface="Times New Roman"/>
                <a:cs typeface="Times New Roman"/>
              </a:rPr>
              <a:t>incident.</a:t>
            </a:r>
            <a:r>
              <a:rPr lang="en-US" sz="1200" spc="100" dirty="0">
                <a:solidFill>
                  <a:srgbClr val="231F20"/>
                </a:solidFill>
                <a:latin typeface="Times New Roman"/>
                <a:cs typeface="Times New Roman"/>
              </a:rPr>
              <a:t> </a:t>
            </a:r>
            <a:r>
              <a:rPr lang="en-US" sz="1200" spc="20" dirty="0">
                <a:solidFill>
                  <a:srgbClr val="231F20"/>
                </a:solidFill>
                <a:latin typeface="Times New Roman"/>
                <a:cs typeface="Times New Roman"/>
              </a:rPr>
              <a:t>Hence,</a:t>
            </a:r>
            <a:r>
              <a:rPr lang="en-US" sz="1200" spc="100" dirty="0">
                <a:solidFill>
                  <a:srgbClr val="231F20"/>
                </a:solidFill>
                <a:latin typeface="Times New Roman"/>
                <a:cs typeface="Times New Roman"/>
              </a:rPr>
              <a:t> </a:t>
            </a:r>
            <a:r>
              <a:rPr lang="en-US" sz="1200" spc="20" dirty="0">
                <a:solidFill>
                  <a:srgbClr val="231F20"/>
                </a:solidFill>
                <a:latin typeface="Times New Roman"/>
                <a:cs typeface="Times New Roman"/>
              </a:rPr>
              <a:t>IR</a:t>
            </a:r>
            <a:r>
              <a:rPr lang="en-US" sz="1200" spc="100"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100" dirty="0">
                <a:solidFill>
                  <a:srgbClr val="231F20"/>
                </a:solidFill>
                <a:latin typeface="Times New Roman"/>
                <a:cs typeface="Times New Roman"/>
              </a:rPr>
              <a:t> </a:t>
            </a:r>
            <a:r>
              <a:rPr lang="en-US" sz="1200" spc="65" dirty="0">
                <a:solidFill>
                  <a:srgbClr val="231F20"/>
                </a:solidFill>
                <a:latin typeface="Times New Roman"/>
                <a:cs typeface="Times New Roman"/>
              </a:rPr>
              <a:t>work</a:t>
            </a:r>
            <a:r>
              <a:rPr lang="en-US" sz="1200" spc="100" dirty="0">
                <a:solidFill>
                  <a:srgbClr val="231F20"/>
                </a:solidFill>
                <a:latin typeface="Times New Roman"/>
                <a:cs typeface="Times New Roman"/>
              </a:rPr>
              <a:t> </a:t>
            </a:r>
            <a:r>
              <a:rPr lang="en-US" sz="1200" spc="55" dirty="0">
                <a:solidFill>
                  <a:srgbClr val="231F20"/>
                </a:solidFill>
                <a:latin typeface="Times New Roman"/>
                <a:cs typeface="Times New Roman"/>
              </a:rPr>
              <a:t>together</a:t>
            </a:r>
            <a:r>
              <a:rPr lang="en-US" sz="1200" spc="100" dirty="0">
                <a:solidFill>
                  <a:srgbClr val="231F20"/>
                </a:solidFill>
                <a:latin typeface="Times New Roman"/>
                <a:cs typeface="Times New Roman"/>
              </a:rPr>
              <a:t> </a:t>
            </a:r>
            <a:r>
              <a:rPr lang="en-US" sz="1200" spc="65" dirty="0">
                <a:solidFill>
                  <a:srgbClr val="231F20"/>
                </a:solidFill>
                <a:latin typeface="Times New Roman"/>
                <a:cs typeface="Times New Roman"/>
              </a:rPr>
              <a:t>during</a:t>
            </a:r>
            <a:r>
              <a:rPr lang="en-US" sz="1200" spc="10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100" dirty="0">
                <a:solidFill>
                  <a:srgbClr val="231F20"/>
                </a:solidFill>
                <a:latin typeface="Times New Roman"/>
                <a:cs typeface="Times New Roman"/>
              </a:rPr>
              <a:t> </a:t>
            </a:r>
            <a:r>
              <a:rPr lang="en-US" sz="1200" spc="20" dirty="0">
                <a:solidFill>
                  <a:srgbClr val="231F20"/>
                </a:solidFill>
                <a:latin typeface="Times New Roman"/>
                <a:cs typeface="Times New Roman"/>
              </a:rPr>
              <a:t>cyber-attack</a:t>
            </a:r>
            <a:r>
              <a:rPr lang="en-US" sz="1200" spc="100" dirty="0">
                <a:solidFill>
                  <a:srgbClr val="231F20"/>
                </a:solidFill>
                <a:latin typeface="Times New Roman"/>
                <a:cs typeface="Times New Roman"/>
              </a:rPr>
              <a:t> </a:t>
            </a:r>
            <a:r>
              <a:rPr lang="en-US" sz="1200" spc="20" dirty="0">
                <a:solidFill>
                  <a:srgbClr val="231F20"/>
                </a:solidFill>
                <a:latin typeface="Times New Roman"/>
                <a:cs typeface="Times New Roman"/>
              </a:rPr>
              <a:t>to</a:t>
            </a:r>
            <a:r>
              <a:rPr lang="en-US" sz="1200" spc="100" dirty="0">
                <a:solidFill>
                  <a:srgbClr val="231F20"/>
                </a:solidFill>
                <a:latin typeface="Times New Roman"/>
                <a:cs typeface="Times New Roman"/>
              </a:rPr>
              <a:t> </a:t>
            </a:r>
            <a:r>
              <a:rPr lang="en-US" sz="1200" spc="20" dirty="0">
                <a:solidFill>
                  <a:srgbClr val="231F20"/>
                </a:solidFill>
                <a:latin typeface="Times New Roman"/>
                <a:cs typeface="Times New Roman"/>
              </a:rPr>
              <a:t>identify</a:t>
            </a:r>
            <a:r>
              <a:rPr lang="en-US" sz="1200" spc="100" dirty="0">
                <a:solidFill>
                  <a:srgbClr val="231F20"/>
                </a:solidFill>
                <a:latin typeface="Times New Roman"/>
                <a:cs typeface="Times New Roman"/>
              </a:rPr>
              <a:t> </a:t>
            </a:r>
            <a:r>
              <a:rPr lang="en-US" sz="1200" spc="30" dirty="0">
                <a:solidFill>
                  <a:srgbClr val="231F20"/>
                </a:solidFill>
                <a:latin typeface="Times New Roman"/>
                <a:cs typeface="Times New Roman"/>
              </a:rPr>
              <a:t>the </a:t>
            </a:r>
            <a:r>
              <a:rPr lang="en-US" sz="1200" spc="10" dirty="0">
                <a:solidFill>
                  <a:srgbClr val="231F20"/>
                </a:solidFill>
                <a:latin typeface="Times New Roman"/>
                <a:cs typeface="Times New Roman"/>
              </a:rPr>
              <a:t>source</a:t>
            </a:r>
            <a:r>
              <a:rPr lang="en-US" sz="1200" spc="16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60" dirty="0">
                <a:solidFill>
                  <a:srgbClr val="231F20"/>
                </a:solidFill>
                <a:latin typeface="Times New Roman"/>
                <a:cs typeface="Times New Roman"/>
              </a:rPr>
              <a:t> </a:t>
            </a:r>
            <a:r>
              <a:rPr lang="en-US" sz="1200" spc="10" dirty="0">
                <a:solidFill>
                  <a:srgbClr val="231F20"/>
                </a:solidFill>
                <a:latin typeface="Times New Roman"/>
                <a:cs typeface="Times New Roman"/>
              </a:rPr>
              <a:t>cause</a:t>
            </a:r>
            <a:r>
              <a:rPr lang="en-US" sz="1200" spc="160"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160"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160" dirty="0">
                <a:solidFill>
                  <a:srgbClr val="231F20"/>
                </a:solidFill>
                <a:latin typeface="Times New Roman"/>
                <a:cs typeface="Times New Roman"/>
              </a:rPr>
              <a:t> </a:t>
            </a:r>
            <a:r>
              <a:rPr lang="en-US" sz="1200" spc="10" dirty="0">
                <a:solidFill>
                  <a:srgbClr val="231F20"/>
                </a:solidFill>
                <a:latin typeface="Times New Roman"/>
                <a:cs typeface="Times New Roman"/>
              </a:rPr>
              <a:t>incident.</a:t>
            </a:r>
            <a:r>
              <a:rPr lang="en-US" sz="1200" spc="160" dirty="0">
                <a:solidFill>
                  <a:srgbClr val="231F20"/>
                </a:solidFill>
                <a:latin typeface="Times New Roman"/>
                <a:cs typeface="Times New Roman"/>
              </a:rPr>
              <a:t> </a:t>
            </a:r>
            <a:r>
              <a:rPr lang="en-US" sz="1200" spc="10" dirty="0">
                <a:solidFill>
                  <a:srgbClr val="231F20"/>
                </a:solidFill>
                <a:latin typeface="Times New Roman"/>
                <a:cs typeface="Times New Roman"/>
              </a:rPr>
              <a:t>This</a:t>
            </a:r>
            <a:r>
              <a:rPr lang="en-US" sz="1200" spc="160" dirty="0">
                <a:solidFill>
                  <a:srgbClr val="231F20"/>
                </a:solidFill>
                <a:latin typeface="Times New Roman"/>
                <a:cs typeface="Times New Roman"/>
              </a:rPr>
              <a:t> </a:t>
            </a:r>
            <a:r>
              <a:rPr lang="en-US" sz="1200" spc="60" dirty="0">
                <a:solidFill>
                  <a:srgbClr val="231F20"/>
                </a:solidFill>
                <a:latin typeface="Times New Roman"/>
                <a:cs typeface="Times New Roman"/>
              </a:rPr>
              <a:t>knowledge</a:t>
            </a:r>
            <a:r>
              <a:rPr lang="en-US" sz="1200" spc="160" dirty="0">
                <a:solidFill>
                  <a:srgbClr val="231F20"/>
                </a:solidFill>
                <a:latin typeface="Times New Roman"/>
                <a:cs typeface="Times New Roman"/>
              </a:rPr>
              <a:t> </a:t>
            </a:r>
            <a:r>
              <a:rPr lang="en-US" sz="1200" spc="10" dirty="0">
                <a:solidFill>
                  <a:srgbClr val="231F20"/>
                </a:solidFill>
                <a:latin typeface="Times New Roman"/>
                <a:cs typeface="Times New Roman"/>
              </a:rPr>
              <a:t>is</a:t>
            </a:r>
            <a:r>
              <a:rPr lang="en-US" sz="1200" spc="160" dirty="0">
                <a:solidFill>
                  <a:srgbClr val="231F20"/>
                </a:solidFill>
                <a:latin typeface="Times New Roman"/>
                <a:cs typeface="Times New Roman"/>
              </a:rPr>
              <a:t> </a:t>
            </a:r>
            <a:r>
              <a:rPr lang="en-US" sz="1200" spc="10" dirty="0">
                <a:solidFill>
                  <a:srgbClr val="231F20"/>
                </a:solidFill>
                <a:latin typeface="Times New Roman"/>
                <a:cs typeface="Times New Roman"/>
              </a:rPr>
              <a:t>vital</a:t>
            </a:r>
            <a:r>
              <a:rPr lang="en-US" sz="1200" spc="160" dirty="0">
                <a:solidFill>
                  <a:srgbClr val="231F20"/>
                </a:solidFill>
                <a:latin typeface="Times New Roman"/>
                <a:cs typeface="Times New Roman"/>
              </a:rPr>
              <a:t> </a:t>
            </a:r>
            <a:r>
              <a:rPr lang="en-US" sz="1200" spc="10" dirty="0">
                <a:solidFill>
                  <a:srgbClr val="231F20"/>
                </a:solidFill>
                <a:latin typeface="Times New Roman"/>
                <a:cs typeface="Times New Roman"/>
              </a:rPr>
              <a:t>for</a:t>
            </a:r>
            <a:r>
              <a:rPr lang="en-US" sz="1200" spc="160" dirty="0">
                <a:solidFill>
                  <a:srgbClr val="231F20"/>
                </a:solidFill>
                <a:latin typeface="Times New Roman"/>
                <a:cs typeface="Times New Roman"/>
              </a:rPr>
              <a:t> </a:t>
            </a:r>
            <a:r>
              <a:rPr lang="en-US" sz="1200" spc="60" dirty="0">
                <a:solidFill>
                  <a:srgbClr val="231F20"/>
                </a:solidFill>
                <a:latin typeface="Times New Roman"/>
                <a:cs typeface="Times New Roman"/>
              </a:rPr>
              <a:t>understanding</a:t>
            </a:r>
            <a:r>
              <a:rPr lang="en-US" sz="1200" spc="160" dirty="0">
                <a:solidFill>
                  <a:srgbClr val="231F20"/>
                </a:solidFill>
                <a:latin typeface="Times New Roman"/>
                <a:cs typeface="Times New Roman"/>
              </a:rPr>
              <a:t> </a:t>
            </a:r>
            <a:r>
              <a:rPr lang="en-US" sz="1200" spc="30" dirty="0">
                <a:solidFill>
                  <a:srgbClr val="231F20"/>
                </a:solidFill>
                <a:latin typeface="Times New Roman"/>
                <a:cs typeface="Times New Roman"/>
              </a:rPr>
              <a:t>the </a:t>
            </a:r>
            <a:r>
              <a:rPr lang="en-US" sz="1200" spc="60" dirty="0">
                <a:solidFill>
                  <a:srgbClr val="231F20"/>
                </a:solidFill>
                <a:latin typeface="Times New Roman"/>
                <a:cs typeface="Times New Roman"/>
              </a:rPr>
              <a:t>nature</a:t>
            </a:r>
            <a:r>
              <a:rPr lang="en-US" sz="1200" spc="-25" dirty="0">
                <a:solidFill>
                  <a:srgbClr val="231F20"/>
                </a:solidFill>
                <a:latin typeface="Times New Roman"/>
                <a:cs typeface="Times New Roman"/>
              </a:rPr>
              <a:t> </a:t>
            </a:r>
            <a:r>
              <a:rPr lang="en-US" sz="1200" spc="20" dirty="0">
                <a:solidFill>
                  <a:srgbClr val="231F20"/>
                </a:solidFill>
                <a:latin typeface="Times New Roman"/>
                <a:cs typeface="Times New Roman"/>
              </a:rPr>
              <a:t>of</a:t>
            </a:r>
            <a:r>
              <a:rPr lang="en-US" sz="1200" spc="-2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5" dirty="0">
                <a:solidFill>
                  <a:srgbClr val="231F20"/>
                </a:solidFill>
                <a:latin typeface="Times New Roman"/>
                <a:cs typeface="Times New Roman"/>
              </a:rPr>
              <a:t> </a:t>
            </a:r>
            <a:r>
              <a:rPr lang="en-US" sz="1200" spc="45" dirty="0">
                <a:solidFill>
                  <a:srgbClr val="231F20"/>
                </a:solidFill>
                <a:latin typeface="Times New Roman"/>
                <a:cs typeface="Times New Roman"/>
              </a:rPr>
              <a:t>threat,</a:t>
            </a:r>
            <a:r>
              <a:rPr lang="en-US" sz="1200" spc="-20" dirty="0">
                <a:solidFill>
                  <a:srgbClr val="231F20"/>
                </a:solidFill>
                <a:latin typeface="Times New Roman"/>
                <a:cs typeface="Times New Roman"/>
              </a:rPr>
              <a:t> </a:t>
            </a:r>
            <a:r>
              <a:rPr lang="en-US" sz="1200" spc="20" dirty="0">
                <a:solidFill>
                  <a:srgbClr val="231F20"/>
                </a:solidFill>
                <a:latin typeface="Times New Roman"/>
                <a:cs typeface="Times New Roman"/>
              </a:rPr>
              <a:t>its</a:t>
            </a:r>
            <a:r>
              <a:rPr lang="en-US" sz="1200" spc="-25" dirty="0">
                <a:solidFill>
                  <a:srgbClr val="231F20"/>
                </a:solidFill>
                <a:latin typeface="Times New Roman"/>
                <a:cs typeface="Times New Roman"/>
              </a:rPr>
              <a:t> </a:t>
            </a:r>
            <a:r>
              <a:rPr lang="en-US" sz="1200" spc="20" dirty="0">
                <a:solidFill>
                  <a:srgbClr val="231F20"/>
                </a:solidFill>
                <a:latin typeface="Times New Roman"/>
                <a:cs typeface="Times New Roman"/>
              </a:rPr>
              <a:t>infection</a:t>
            </a:r>
            <a:r>
              <a:rPr lang="en-US" sz="1200" spc="-25" dirty="0">
                <a:solidFill>
                  <a:srgbClr val="231F20"/>
                </a:solidFill>
                <a:latin typeface="Times New Roman"/>
                <a:cs typeface="Times New Roman"/>
              </a:rPr>
              <a:t> </a:t>
            </a:r>
            <a:r>
              <a:rPr lang="en-US" sz="1200" spc="65" dirty="0">
                <a:solidFill>
                  <a:srgbClr val="231F20"/>
                </a:solidFill>
                <a:latin typeface="Times New Roman"/>
                <a:cs typeface="Times New Roman"/>
              </a:rPr>
              <a:t>spread</a:t>
            </a:r>
            <a:r>
              <a:rPr lang="en-US" sz="1200" spc="-25" dirty="0">
                <a:solidFill>
                  <a:srgbClr val="231F20"/>
                </a:solidFill>
                <a:latin typeface="Times New Roman"/>
                <a:cs typeface="Times New Roman"/>
              </a:rPr>
              <a:t> </a:t>
            </a:r>
            <a:r>
              <a:rPr lang="en-US" sz="1200" spc="20" dirty="0">
                <a:solidFill>
                  <a:srgbClr val="231F20"/>
                </a:solidFill>
                <a:latin typeface="Times New Roman"/>
                <a:cs typeface="Times New Roman"/>
              </a:rPr>
              <a:t>across</a:t>
            </a:r>
            <a:r>
              <a:rPr lang="en-US" sz="1200" spc="-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5" dirty="0">
                <a:solidFill>
                  <a:srgbClr val="231F20"/>
                </a:solidFill>
                <a:latin typeface="Times New Roman"/>
                <a:cs typeface="Times New Roman"/>
              </a:rPr>
              <a:t> </a:t>
            </a:r>
            <a:r>
              <a:rPr lang="en-US" sz="1200" spc="50" dirty="0">
                <a:solidFill>
                  <a:srgbClr val="231F20"/>
                </a:solidFill>
                <a:latin typeface="Times New Roman"/>
                <a:cs typeface="Times New Roman"/>
              </a:rPr>
              <a:t>environment,</a:t>
            </a:r>
            <a:r>
              <a:rPr lang="en-US" sz="1200" spc="-2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0" dirty="0">
                <a:solidFill>
                  <a:srgbClr val="231F20"/>
                </a:solidFill>
                <a:latin typeface="Times New Roman"/>
                <a:cs typeface="Times New Roman"/>
              </a:rPr>
              <a:t> </a:t>
            </a:r>
            <a:r>
              <a:rPr lang="en-US" sz="1200" spc="45" dirty="0">
                <a:solidFill>
                  <a:srgbClr val="231F20"/>
                </a:solidFill>
                <a:latin typeface="Times New Roman"/>
                <a:cs typeface="Times New Roman"/>
              </a:rPr>
              <a:t>implementing </a:t>
            </a:r>
            <a:r>
              <a:rPr lang="en-US" sz="1200" spc="60" dirty="0">
                <a:solidFill>
                  <a:srgbClr val="231F20"/>
                </a:solidFill>
                <a:latin typeface="Times New Roman"/>
                <a:cs typeface="Times New Roman"/>
              </a:rPr>
              <a:t>appropriate</a:t>
            </a:r>
            <a:r>
              <a:rPr lang="en-US" sz="1200" spc="140" dirty="0">
                <a:solidFill>
                  <a:srgbClr val="231F20"/>
                </a:solidFill>
                <a:latin typeface="Times New Roman"/>
                <a:cs typeface="Times New Roman"/>
              </a:rPr>
              <a:t> </a:t>
            </a:r>
            <a:r>
              <a:rPr lang="en-US" sz="1200" spc="10" dirty="0">
                <a:solidFill>
                  <a:srgbClr val="231F20"/>
                </a:solidFill>
                <a:latin typeface="Times New Roman"/>
                <a:cs typeface="Times New Roman"/>
              </a:rPr>
              <a:t>security</a:t>
            </a:r>
            <a:r>
              <a:rPr lang="en-US" sz="1200" spc="135" dirty="0">
                <a:solidFill>
                  <a:srgbClr val="231F20"/>
                </a:solidFill>
                <a:latin typeface="Times New Roman"/>
                <a:cs typeface="Times New Roman"/>
              </a:rPr>
              <a:t> </a:t>
            </a:r>
            <a:r>
              <a:rPr lang="en-US" sz="1200" spc="35" dirty="0">
                <a:solidFill>
                  <a:srgbClr val="231F20"/>
                </a:solidFill>
                <a:latin typeface="Times New Roman"/>
                <a:cs typeface="Times New Roman"/>
              </a:rPr>
              <a:t>measures.</a:t>
            </a:r>
            <a:endParaRPr lang="en-US" sz="1200" dirty="0">
              <a:latin typeface="Times New Roman"/>
              <a:cs typeface="Times New Roman"/>
            </a:endParaRPr>
          </a:p>
          <a:p>
            <a:pPr marL="533400" marR="67310" indent="-220979" algn="just">
              <a:lnSpc>
                <a:spcPct val="103200"/>
              </a:lnSpc>
              <a:spcBef>
                <a:spcPts val="360"/>
              </a:spcBef>
              <a:buFont typeface="Times New Roman"/>
              <a:buChar char="•"/>
              <a:tabLst>
                <a:tab pos="533400" algn="l"/>
              </a:tabLst>
            </a:pPr>
            <a:r>
              <a:rPr lang="en-US" sz="1200" b="1" spc="20" dirty="0">
                <a:solidFill>
                  <a:srgbClr val="231F20"/>
                </a:solidFill>
                <a:latin typeface="Times New Roman"/>
                <a:cs typeface="Times New Roman"/>
              </a:rPr>
              <a:t>Prevent</a:t>
            </a:r>
            <a:r>
              <a:rPr lang="en-US" sz="1200" b="1" spc="-20" dirty="0">
                <a:solidFill>
                  <a:srgbClr val="231F20"/>
                </a:solidFill>
                <a:latin typeface="Times New Roman"/>
                <a:cs typeface="Times New Roman"/>
              </a:rPr>
              <a:t> </a:t>
            </a:r>
            <a:r>
              <a:rPr lang="en-US" sz="1200" b="1" spc="20" dirty="0">
                <a:solidFill>
                  <a:srgbClr val="231F20"/>
                </a:solidFill>
                <a:latin typeface="Times New Roman"/>
                <a:cs typeface="Times New Roman"/>
              </a:rPr>
              <a:t>future</a:t>
            </a:r>
            <a:r>
              <a:rPr lang="en-US" sz="1200" b="1" spc="-10" dirty="0">
                <a:solidFill>
                  <a:srgbClr val="231F20"/>
                </a:solidFill>
                <a:latin typeface="Times New Roman"/>
                <a:cs typeface="Times New Roman"/>
              </a:rPr>
              <a:t> </a:t>
            </a:r>
            <a:r>
              <a:rPr lang="en-US" sz="1200" b="1" spc="20" dirty="0">
                <a:solidFill>
                  <a:srgbClr val="231F20"/>
                </a:solidFill>
                <a:latin typeface="Times New Roman"/>
                <a:cs typeface="Times New Roman"/>
              </a:rPr>
              <a:t>incidents</a:t>
            </a:r>
            <a:r>
              <a:rPr lang="en-US" sz="1200" spc="20" dirty="0">
                <a:solidFill>
                  <a:srgbClr val="231F20"/>
                </a:solidFill>
                <a:latin typeface="Times New Roman"/>
                <a:cs typeface="Times New Roman"/>
              </a:rPr>
              <a:t>:</a:t>
            </a:r>
            <a:r>
              <a:rPr lang="en-US" sz="1200" spc="-55" dirty="0">
                <a:solidFill>
                  <a:srgbClr val="231F20"/>
                </a:solidFill>
                <a:latin typeface="Times New Roman"/>
                <a:cs typeface="Times New Roman"/>
              </a:rPr>
              <a:t> </a:t>
            </a:r>
            <a:r>
              <a:rPr lang="en-US" sz="1200" spc="10" dirty="0">
                <a:solidFill>
                  <a:srgbClr val="231F20"/>
                </a:solidFill>
                <a:latin typeface="Times New Roman"/>
                <a:cs typeface="Times New Roman"/>
              </a:rPr>
              <a:t>A</a:t>
            </a:r>
            <a:r>
              <a:rPr lang="en-US" sz="1200" spc="-65" dirty="0">
                <a:solidFill>
                  <a:srgbClr val="231F20"/>
                </a:solidFill>
                <a:latin typeface="Times New Roman"/>
                <a:cs typeface="Times New Roman"/>
              </a:rPr>
              <a:t> </a:t>
            </a:r>
            <a:r>
              <a:rPr lang="en-US" sz="1200" spc="50" dirty="0">
                <a:solidFill>
                  <a:srgbClr val="231F20"/>
                </a:solidFill>
                <a:latin typeface="Times New Roman"/>
                <a:cs typeface="Times New Roman"/>
              </a:rPr>
              <a:t>very</a:t>
            </a:r>
            <a:r>
              <a:rPr lang="en-US" sz="1200" spc="-15" dirty="0">
                <a:solidFill>
                  <a:srgbClr val="231F20"/>
                </a:solidFill>
                <a:latin typeface="Times New Roman"/>
                <a:cs typeface="Times New Roman"/>
              </a:rPr>
              <a:t> </a:t>
            </a:r>
            <a:r>
              <a:rPr lang="en-US" sz="1200" spc="60" dirty="0">
                <a:solidFill>
                  <a:srgbClr val="231F20"/>
                </a:solidFill>
                <a:latin typeface="Times New Roman"/>
                <a:cs typeface="Times New Roman"/>
              </a:rPr>
              <a:t>important</a:t>
            </a:r>
            <a:r>
              <a:rPr lang="en-US" sz="1200" spc="-15" dirty="0">
                <a:solidFill>
                  <a:srgbClr val="231F20"/>
                </a:solidFill>
                <a:latin typeface="Times New Roman"/>
                <a:cs typeface="Times New Roman"/>
              </a:rPr>
              <a:t> </a:t>
            </a:r>
            <a:r>
              <a:rPr lang="en-US" sz="1200" spc="65" dirty="0">
                <a:solidFill>
                  <a:srgbClr val="231F20"/>
                </a:solidFill>
                <a:latin typeface="Times New Roman"/>
                <a:cs typeface="Times New Roman"/>
              </a:rPr>
              <a:t>part</a:t>
            </a:r>
            <a:r>
              <a:rPr lang="en-US" sz="1200" spc="-15" dirty="0">
                <a:solidFill>
                  <a:srgbClr val="231F20"/>
                </a:solidFill>
                <a:latin typeface="Times New Roman"/>
                <a:cs typeface="Times New Roman"/>
              </a:rPr>
              <a:t> </a:t>
            </a:r>
            <a:r>
              <a:rPr lang="en-US" sz="1200" spc="20" dirty="0">
                <a:solidFill>
                  <a:srgbClr val="231F20"/>
                </a:solidFill>
                <a:latin typeface="Times New Roman"/>
                <a:cs typeface="Times New Roman"/>
              </a:rPr>
              <a:t>of</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10" dirty="0">
                <a:solidFill>
                  <a:srgbClr val="231F20"/>
                </a:solidFill>
                <a:latin typeface="Times New Roman"/>
                <a:cs typeface="Times New Roman"/>
              </a:rPr>
              <a:t> </a:t>
            </a:r>
            <a:r>
              <a:rPr lang="en-US" sz="1200" spc="20" dirty="0">
                <a:solidFill>
                  <a:srgbClr val="231F20"/>
                </a:solidFill>
                <a:latin typeface="Times New Roman"/>
                <a:cs typeface="Times New Roman"/>
              </a:rPr>
              <a:t>is</a:t>
            </a:r>
            <a:r>
              <a:rPr lang="en-US" sz="1200" spc="-10" dirty="0">
                <a:solidFill>
                  <a:srgbClr val="231F20"/>
                </a:solidFill>
                <a:latin typeface="Times New Roman"/>
                <a:cs typeface="Times New Roman"/>
              </a:rPr>
              <a:t> </a:t>
            </a:r>
            <a:r>
              <a:rPr lang="en-US" sz="1200" spc="20" dirty="0">
                <a:solidFill>
                  <a:srgbClr val="231F20"/>
                </a:solidFill>
                <a:latin typeface="Times New Roman"/>
                <a:cs typeface="Times New Roman"/>
              </a:rPr>
              <a:t>to</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learn</a:t>
            </a:r>
            <a:r>
              <a:rPr lang="en-US" sz="1200" spc="-10" dirty="0">
                <a:solidFill>
                  <a:srgbClr val="231F20"/>
                </a:solidFill>
                <a:latin typeface="Times New Roman"/>
                <a:cs typeface="Times New Roman"/>
              </a:rPr>
              <a:t> </a:t>
            </a:r>
            <a:r>
              <a:rPr lang="en-US" sz="1200" spc="50" dirty="0">
                <a:solidFill>
                  <a:srgbClr val="231F20"/>
                </a:solidFill>
                <a:latin typeface="Times New Roman"/>
                <a:cs typeface="Times New Roman"/>
              </a:rPr>
              <a:t>from</a:t>
            </a:r>
            <a:r>
              <a:rPr lang="en-US" sz="1200" spc="-1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5" dirty="0">
                <a:solidFill>
                  <a:srgbClr val="231F20"/>
                </a:solidFill>
                <a:latin typeface="Times New Roman"/>
                <a:cs typeface="Times New Roman"/>
              </a:rPr>
              <a:t> </a:t>
            </a:r>
            <a:r>
              <a:rPr lang="en-US" sz="1200" spc="40" dirty="0">
                <a:solidFill>
                  <a:srgbClr val="231F20"/>
                </a:solidFill>
                <a:latin typeface="Times New Roman"/>
                <a:cs typeface="Times New Roman"/>
              </a:rPr>
              <a:t>incidents </a:t>
            </a:r>
            <a:r>
              <a:rPr lang="en-US" sz="1200" spc="55" dirty="0">
                <a:solidFill>
                  <a:srgbClr val="231F20"/>
                </a:solidFill>
                <a:latin typeface="Times New Roman"/>
                <a:cs typeface="Times New Roman"/>
              </a:rPr>
              <a:t>that</a:t>
            </a:r>
            <a:r>
              <a:rPr lang="en-US" sz="1200" spc="195" dirty="0">
                <a:solidFill>
                  <a:srgbClr val="231F20"/>
                </a:solidFill>
                <a:latin typeface="Times New Roman"/>
                <a:cs typeface="Times New Roman"/>
              </a:rPr>
              <a:t> </a:t>
            </a:r>
            <a:r>
              <a:rPr lang="en-US" sz="1200" spc="60" dirty="0">
                <a:solidFill>
                  <a:srgbClr val="231F20"/>
                </a:solidFill>
                <a:latin typeface="Times New Roman"/>
                <a:cs typeface="Times New Roman"/>
              </a:rPr>
              <a:t>have</a:t>
            </a:r>
            <a:r>
              <a:rPr lang="en-US" sz="1200" spc="200" dirty="0">
                <a:solidFill>
                  <a:srgbClr val="231F20"/>
                </a:solidFill>
                <a:latin typeface="Times New Roman"/>
                <a:cs typeface="Times New Roman"/>
              </a:rPr>
              <a:t> </a:t>
            </a:r>
            <a:r>
              <a:rPr lang="en-US" sz="1200" spc="80" dirty="0">
                <a:solidFill>
                  <a:srgbClr val="231F20"/>
                </a:solidFill>
                <a:latin typeface="Times New Roman"/>
                <a:cs typeface="Times New Roman"/>
              </a:rPr>
              <a:t>happened</a:t>
            </a:r>
            <a:r>
              <a:rPr lang="en-US" sz="1200" spc="20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00" dirty="0">
                <a:solidFill>
                  <a:srgbClr val="231F20"/>
                </a:solidFill>
                <a:latin typeface="Times New Roman"/>
                <a:cs typeface="Times New Roman"/>
              </a:rPr>
              <a:t> </a:t>
            </a:r>
            <a:r>
              <a:rPr lang="en-US" sz="1200" spc="55" dirty="0">
                <a:solidFill>
                  <a:srgbClr val="231F20"/>
                </a:solidFill>
                <a:latin typeface="Times New Roman"/>
                <a:cs typeface="Times New Roman"/>
              </a:rPr>
              <a:t>prevent</a:t>
            </a:r>
            <a:r>
              <a:rPr lang="en-US" sz="1200" spc="200" dirty="0">
                <a:solidFill>
                  <a:srgbClr val="231F20"/>
                </a:solidFill>
                <a:latin typeface="Times New Roman"/>
                <a:cs typeface="Times New Roman"/>
              </a:rPr>
              <a:t> </a:t>
            </a:r>
            <a:r>
              <a:rPr lang="en-US" sz="1200" spc="70" dirty="0">
                <a:solidFill>
                  <a:srgbClr val="231F20"/>
                </a:solidFill>
                <a:latin typeface="Times New Roman"/>
                <a:cs typeface="Times New Roman"/>
              </a:rPr>
              <a:t>them</a:t>
            </a:r>
            <a:r>
              <a:rPr lang="en-US" sz="1200" spc="200" dirty="0">
                <a:solidFill>
                  <a:srgbClr val="231F20"/>
                </a:solidFill>
                <a:latin typeface="Times New Roman"/>
                <a:cs typeface="Times New Roman"/>
              </a:rPr>
              <a:t> </a:t>
            </a:r>
            <a:r>
              <a:rPr lang="en-US" sz="1200" spc="10" dirty="0">
                <a:solidFill>
                  <a:srgbClr val="231F20"/>
                </a:solidFill>
                <a:latin typeface="Times New Roman"/>
                <a:cs typeface="Times New Roman"/>
              </a:rPr>
              <a:t>in</a:t>
            </a:r>
            <a:r>
              <a:rPr lang="en-US" sz="1200" spc="19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00" dirty="0">
                <a:solidFill>
                  <a:srgbClr val="231F20"/>
                </a:solidFill>
                <a:latin typeface="Times New Roman"/>
                <a:cs typeface="Times New Roman"/>
              </a:rPr>
              <a:t> </a:t>
            </a:r>
            <a:r>
              <a:rPr lang="en-US" sz="1200" spc="10" dirty="0">
                <a:solidFill>
                  <a:srgbClr val="231F20"/>
                </a:solidFill>
                <a:latin typeface="Times New Roman"/>
                <a:cs typeface="Times New Roman"/>
              </a:rPr>
              <a:t>future.</a:t>
            </a:r>
            <a:r>
              <a:rPr lang="en-US" sz="1200" spc="200" dirty="0">
                <a:solidFill>
                  <a:srgbClr val="231F20"/>
                </a:solidFill>
                <a:latin typeface="Times New Roman"/>
                <a:cs typeface="Times New Roman"/>
              </a:rPr>
              <a:t> </a:t>
            </a:r>
            <a:r>
              <a:rPr lang="en-US" sz="1200" spc="10" dirty="0">
                <a:solidFill>
                  <a:srgbClr val="231F20"/>
                </a:solidFill>
                <a:latin typeface="Times New Roman"/>
                <a:cs typeface="Times New Roman"/>
              </a:rPr>
              <a:t>By</a:t>
            </a:r>
            <a:r>
              <a:rPr lang="en-US" sz="1200" spc="200" dirty="0">
                <a:solidFill>
                  <a:srgbClr val="231F20"/>
                </a:solidFill>
                <a:latin typeface="Times New Roman"/>
                <a:cs typeface="Times New Roman"/>
              </a:rPr>
              <a:t> </a:t>
            </a:r>
            <a:r>
              <a:rPr lang="en-US" sz="1200" spc="10" dirty="0">
                <a:solidFill>
                  <a:srgbClr val="231F20"/>
                </a:solidFill>
                <a:latin typeface="Times New Roman"/>
                <a:cs typeface="Times New Roman"/>
              </a:rPr>
              <a:t>analyzing</a:t>
            </a:r>
            <a:r>
              <a:rPr lang="en-US" sz="1200" spc="20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00" dirty="0">
                <a:solidFill>
                  <a:srgbClr val="231F20"/>
                </a:solidFill>
                <a:latin typeface="Times New Roman"/>
                <a:cs typeface="Times New Roman"/>
              </a:rPr>
              <a:t> </a:t>
            </a:r>
            <a:r>
              <a:rPr lang="en-US" sz="1200" spc="-10" dirty="0">
                <a:solidFill>
                  <a:srgbClr val="231F20"/>
                </a:solidFill>
                <a:latin typeface="Times New Roman"/>
                <a:cs typeface="Times New Roman"/>
              </a:rPr>
              <a:t>incident </a:t>
            </a:r>
            <a:r>
              <a:rPr lang="en-US" sz="1200" spc="55" dirty="0">
                <a:solidFill>
                  <a:srgbClr val="231F20"/>
                </a:solidFill>
                <a:latin typeface="Times New Roman"/>
                <a:cs typeface="Times New Roman"/>
              </a:rPr>
              <a:t>data,</a:t>
            </a:r>
            <a:r>
              <a:rPr lang="en-US" sz="1200" spc="290" dirty="0">
                <a:solidFill>
                  <a:srgbClr val="231F20"/>
                </a:solidFill>
                <a:latin typeface="Times New Roman"/>
                <a:cs typeface="Times New Roman"/>
              </a:rPr>
              <a:t> </a:t>
            </a:r>
            <a:r>
              <a:rPr lang="en-US" sz="1200" spc="50" dirty="0">
                <a:solidFill>
                  <a:srgbClr val="231F20"/>
                </a:solidFill>
                <a:latin typeface="Times New Roman"/>
                <a:cs typeface="Times New Roman"/>
              </a:rPr>
              <a:t>organizations</a:t>
            </a:r>
            <a:r>
              <a:rPr lang="en-US" sz="1200" spc="295" dirty="0">
                <a:solidFill>
                  <a:srgbClr val="231F20"/>
                </a:solidFill>
                <a:latin typeface="Times New Roman"/>
                <a:cs typeface="Times New Roman"/>
              </a:rPr>
              <a:t> </a:t>
            </a:r>
            <a:r>
              <a:rPr lang="en-US" sz="1200" spc="20" dirty="0">
                <a:solidFill>
                  <a:srgbClr val="231F20"/>
                </a:solidFill>
                <a:latin typeface="Times New Roman"/>
                <a:cs typeface="Times New Roman"/>
              </a:rPr>
              <a:t>can</a:t>
            </a:r>
            <a:r>
              <a:rPr lang="en-US" sz="1200" spc="295" dirty="0">
                <a:solidFill>
                  <a:srgbClr val="231F20"/>
                </a:solidFill>
                <a:latin typeface="Times New Roman"/>
                <a:cs typeface="Times New Roman"/>
              </a:rPr>
              <a:t> </a:t>
            </a:r>
            <a:r>
              <a:rPr lang="en-US" sz="1200" spc="20" dirty="0">
                <a:solidFill>
                  <a:srgbClr val="231F20"/>
                </a:solidFill>
                <a:latin typeface="Times New Roman"/>
                <a:cs typeface="Times New Roman"/>
              </a:rPr>
              <a:t>identify</a:t>
            </a:r>
            <a:r>
              <a:rPr lang="en-US" sz="1200" spc="295" dirty="0">
                <a:solidFill>
                  <a:srgbClr val="231F20"/>
                </a:solidFill>
                <a:latin typeface="Times New Roman"/>
                <a:cs typeface="Times New Roman"/>
              </a:rPr>
              <a:t> </a:t>
            </a:r>
            <a:r>
              <a:rPr lang="en-US" sz="1200" spc="70" dirty="0">
                <a:solidFill>
                  <a:srgbClr val="231F20"/>
                </a:solidFill>
                <a:latin typeface="Times New Roman"/>
                <a:cs typeface="Times New Roman"/>
              </a:rPr>
              <a:t>many</a:t>
            </a:r>
            <a:r>
              <a:rPr lang="en-US" sz="1200" spc="290" dirty="0">
                <a:solidFill>
                  <a:srgbClr val="231F20"/>
                </a:solidFill>
                <a:latin typeface="Times New Roman"/>
                <a:cs typeface="Times New Roman"/>
              </a:rPr>
              <a:t> </a:t>
            </a:r>
            <a:r>
              <a:rPr lang="en-US" sz="1200" spc="20" dirty="0">
                <a:solidFill>
                  <a:srgbClr val="231F20"/>
                </a:solidFill>
                <a:latin typeface="Times New Roman"/>
                <a:cs typeface="Times New Roman"/>
              </a:rPr>
              <a:t>vulnerabilities</a:t>
            </a:r>
            <a:r>
              <a:rPr lang="en-US" sz="1200" spc="29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95" dirty="0">
                <a:solidFill>
                  <a:srgbClr val="231F20"/>
                </a:solidFill>
                <a:latin typeface="Times New Roman"/>
                <a:cs typeface="Times New Roman"/>
              </a:rPr>
              <a:t> </a:t>
            </a:r>
            <a:r>
              <a:rPr lang="en-US" sz="1200" spc="50" dirty="0">
                <a:solidFill>
                  <a:srgbClr val="231F20"/>
                </a:solidFill>
                <a:latin typeface="Times New Roman"/>
                <a:cs typeface="Times New Roman"/>
              </a:rPr>
              <a:t>weaknesses</a:t>
            </a:r>
            <a:r>
              <a:rPr lang="en-US" sz="1200" spc="295" dirty="0">
                <a:solidFill>
                  <a:srgbClr val="231F20"/>
                </a:solidFill>
                <a:latin typeface="Times New Roman"/>
                <a:cs typeface="Times New Roman"/>
              </a:rPr>
              <a:t> </a:t>
            </a:r>
            <a:r>
              <a:rPr lang="en-US" sz="1200" spc="20" dirty="0">
                <a:solidFill>
                  <a:srgbClr val="231F20"/>
                </a:solidFill>
                <a:latin typeface="Times New Roman"/>
                <a:cs typeface="Times New Roman"/>
              </a:rPr>
              <a:t>in</a:t>
            </a:r>
            <a:r>
              <a:rPr lang="en-US" sz="1200" spc="290" dirty="0">
                <a:solidFill>
                  <a:srgbClr val="231F20"/>
                </a:solidFill>
                <a:latin typeface="Times New Roman"/>
                <a:cs typeface="Times New Roman"/>
              </a:rPr>
              <a:t> </a:t>
            </a:r>
            <a:r>
              <a:rPr lang="en-US" sz="1200" spc="-10" dirty="0">
                <a:solidFill>
                  <a:srgbClr val="231F20"/>
                </a:solidFill>
                <a:latin typeface="Times New Roman"/>
                <a:cs typeface="Times New Roman"/>
              </a:rPr>
              <a:t>their </a:t>
            </a:r>
            <a:r>
              <a:rPr lang="en-US" sz="1200" spc="55" dirty="0">
                <a:solidFill>
                  <a:srgbClr val="231F20"/>
                </a:solidFill>
                <a:latin typeface="Times New Roman"/>
                <a:cs typeface="Times New Roman"/>
              </a:rPr>
              <a:t>current</a:t>
            </a:r>
            <a:r>
              <a:rPr lang="en-US" sz="1200" spc="370" dirty="0">
                <a:solidFill>
                  <a:srgbClr val="231F20"/>
                </a:solidFill>
                <a:latin typeface="Times New Roman"/>
                <a:cs typeface="Times New Roman"/>
              </a:rPr>
              <a:t> </a:t>
            </a:r>
            <a:r>
              <a:rPr lang="en-US" sz="1200" spc="60" dirty="0">
                <a:solidFill>
                  <a:srgbClr val="231F20"/>
                </a:solidFill>
                <a:latin typeface="Times New Roman"/>
                <a:cs typeface="Times New Roman"/>
              </a:rPr>
              <a:t>setup</a:t>
            </a:r>
            <a:r>
              <a:rPr lang="en-US" sz="1200" spc="37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75" dirty="0">
                <a:solidFill>
                  <a:srgbClr val="231F20"/>
                </a:solidFill>
                <a:latin typeface="Times New Roman"/>
                <a:cs typeface="Times New Roman"/>
              </a:rPr>
              <a:t> </a:t>
            </a:r>
            <a:r>
              <a:rPr lang="en-US" sz="1200" dirty="0">
                <a:solidFill>
                  <a:srgbClr val="231F20"/>
                </a:solidFill>
                <a:latin typeface="Times New Roman"/>
                <a:cs typeface="Times New Roman"/>
              </a:rPr>
              <a:t>systems.</a:t>
            </a:r>
            <a:r>
              <a:rPr lang="en-US" sz="1200" spc="375" dirty="0">
                <a:solidFill>
                  <a:srgbClr val="231F20"/>
                </a:solidFill>
                <a:latin typeface="Times New Roman"/>
                <a:cs typeface="Times New Roman"/>
              </a:rPr>
              <a:t> </a:t>
            </a:r>
            <a:r>
              <a:rPr lang="en-US" sz="1200" dirty="0">
                <a:solidFill>
                  <a:srgbClr val="231F20"/>
                </a:solidFill>
                <a:latin typeface="Times New Roman"/>
                <a:cs typeface="Times New Roman"/>
              </a:rPr>
              <a:t>This</a:t>
            </a:r>
            <a:r>
              <a:rPr lang="en-US" sz="1200" spc="375" dirty="0">
                <a:solidFill>
                  <a:srgbClr val="231F20"/>
                </a:solidFill>
                <a:latin typeface="Times New Roman"/>
                <a:cs typeface="Times New Roman"/>
              </a:rPr>
              <a:t> </a:t>
            </a:r>
            <a:r>
              <a:rPr lang="en-US" sz="1200" dirty="0">
                <a:solidFill>
                  <a:srgbClr val="231F20"/>
                </a:solidFill>
                <a:latin typeface="Times New Roman"/>
                <a:cs typeface="Times New Roman"/>
              </a:rPr>
              <a:t>insight</a:t>
            </a:r>
            <a:r>
              <a:rPr lang="en-US" sz="1200" spc="375" dirty="0">
                <a:solidFill>
                  <a:srgbClr val="231F20"/>
                </a:solidFill>
                <a:latin typeface="Times New Roman"/>
                <a:cs typeface="Times New Roman"/>
              </a:rPr>
              <a:t> </a:t>
            </a:r>
            <a:r>
              <a:rPr lang="en-US" sz="1200" dirty="0">
                <a:solidFill>
                  <a:srgbClr val="231F20"/>
                </a:solidFill>
                <a:latin typeface="Times New Roman"/>
                <a:cs typeface="Times New Roman"/>
              </a:rPr>
              <a:t>allows</a:t>
            </a:r>
            <a:r>
              <a:rPr lang="en-US" sz="1200" spc="375" dirty="0">
                <a:solidFill>
                  <a:srgbClr val="231F20"/>
                </a:solidFill>
                <a:latin typeface="Times New Roman"/>
                <a:cs typeface="Times New Roman"/>
              </a:rPr>
              <a:t> </a:t>
            </a:r>
            <a:r>
              <a:rPr lang="en-US" sz="1200" spc="70" dirty="0">
                <a:solidFill>
                  <a:srgbClr val="231F20"/>
                </a:solidFill>
                <a:latin typeface="Times New Roman"/>
                <a:cs typeface="Times New Roman"/>
              </a:rPr>
              <a:t>them</a:t>
            </a:r>
            <a:r>
              <a:rPr lang="en-US" sz="1200" spc="375"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375" dirty="0">
                <a:solidFill>
                  <a:srgbClr val="231F20"/>
                </a:solidFill>
                <a:latin typeface="Times New Roman"/>
                <a:cs typeface="Times New Roman"/>
              </a:rPr>
              <a:t> </a:t>
            </a:r>
            <a:r>
              <a:rPr lang="en-US" sz="1200" spc="60" dirty="0">
                <a:solidFill>
                  <a:srgbClr val="231F20"/>
                </a:solidFill>
                <a:latin typeface="Times New Roman"/>
                <a:cs typeface="Times New Roman"/>
              </a:rPr>
              <a:t>implement</a:t>
            </a:r>
            <a:r>
              <a:rPr lang="en-US" sz="1200" spc="375" dirty="0">
                <a:solidFill>
                  <a:srgbClr val="231F20"/>
                </a:solidFill>
                <a:latin typeface="Times New Roman"/>
                <a:cs typeface="Times New Roman"/>
              </a:rPr>
              <a:t> </a:t>
            </a:r>
            <a:r>
              <a:rPr lang="en-US" sz="1200" spc="-10" dirty="0">
                <a:solidFill>
                  <a:srgbClr val="231F20"/>
                </a:solidFill>
                <a:latin typeface="Times New Roman"/>
                <a:cs typeface="Times New Roman"/>
              </a:rPr>
              <a:t>proactive </a:t>
            </a:r>
            <a:r>
              <a:rPr lang="en-US" sz="1200" spc="10" dirty="0">
                <a:solidFill>
                  <a:srgbClr val="231F20"/>
                </a:solidFill>
                <a:latin typeface="Times New Roman"/>
                <a:cs typeface="Times New Roman"/>
              </a:rPr>
              <a:t>security</a:t>
            </a:r>
            <a:r>
              <a:rPr lang="en-US" sz="1200" spc="75" dirty="0">
                <a:solidFill>
                  <a:srgbClr val="231F20"/>
                </a:solidFill>
                <a:latin typeface="Times New Roman"/>
                <a:cs typeface="Times New Roman"/>
              </a:rPr>
              <a:t> </a:t>
            </a:r>
            <a:r>
              <a:rPr lang="en-US" sz="1200" spc="55" dirty="0">
                <a:solidFill>
                  <a:srgbClr val="231F20"/>
                </a:solidFill>
                <a:latin typeface="Times New Roman"/>
                <a:cs typeface="Times New Roman"/>
              </a:rPr>
              <a:t>measures</a:t>
            </a:r>
            <a:r>
              <a:rPr lang="en-US" sz="1200" spc="90"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85" dirty="0">
                <a:solidFill>
                  <a:srgbClr val="231F20"/>
                </a:solidFill>
                <a:latin typeface="Times New Roman"/>
                <a:cs typeface="Times New Roman"/>
              </a:rPr>
              <a:t> </a:t>
            </a:r>
            <a:r>
              <a:rPr lang="en-US" sz="1200" spc="55" dirty="0">
                <a:solidFill>
                  <a:srgbClr val="231F20"/>
                </a:solidFill>
                <a:latin typeface="Times New Roman"/>
                <a:cs typeface="Times New Roman"/>
              </a:rPr>
              <a:t>prevent</a:t>
            </a:r>
            <a:r>
              <a:rPr lang="en-US" sz="1200" spc="80" dirty="0">
                <a:solidFill>
                  <a:srgbClr val="231F20"/>
                </a:solidFill>
                <a:latin typeface="Times New Roman"/>
                <a:cs typeface="Times New Roman"/>
              </a:rPr>
              <a:t> </a:t>
            </a:r>
            <a:r>
              <a:rPr lang="en-US" sz="1200" spc="10" dirty="0">
                <a:solidFill>
                  <a:srgbClr val="231F20"/>
                </a:solidFill>
                <a:latin typeface="Times New Roman"/>
                <a:cs typeface="Times New Roman"/>
              </a:rPr>
              <a:t>similar</a:t>
            </a:r>
            <a:r>
              <a:rPr lang="en-US" sz="1200" spc="85" dirty="0">
                <a:solidFill>
                  <a:srgbClr val="231F20"/>
                </a:solidFill>
                <a:latin typeface="Times New Roman"/>
                <a:cs typeface="Times New Roman"/>
              </a:rPr>
              <a:t> </a:t>
            </a:r>
            <a:r>
              <a:rPr lang="en-US" sz="1200" spc="50" dirty="0">
                <a:solidFill>
                  <a:srgbClr val="231F20"/>
                </a:solidFill>
                <a:latin typeface="Times New Roman"/>
                <a:cs typeface="Times New Roman"/>
              </a:rPr>
              <a:t>incidents</a:t>
            </a:r>
            <a:r>
              <a:rPr lang="en-US" sz="1200" spc="85" dirty="0">
                <a:solidFill>
                  <a:srgbClr val="231F20"/>
                </a:solidFill>
                <a:latin typeface="Times New Roman"/>
                <a:cs typeface="Times New Roman"/>
              </a:rPr>
              <a:t> </a:t>
            </a:r>
            <a:r>
              <a:rPr lang="en-US" sz="1200" spc="10" dirty="0">
                <a:solidFill>
                  <a:srgbClr val="231F20"/>
                </a:solidFill>
                <a:latin typeface="Times New Roman"/>
                <a:cs typeface="Times New Roman"/>
              </a:rPr>
              <a:t>in</a:t>
            </a:r>
            <a:r>
              <a:rPr lang="en-US" sz="1200" spc="8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90" dirty="0">
                <a:solidFill>
                  <a:srgbClr val="231F20"/>
                </a:solidFill>
                <a:latin typeface="Times New Roman"/>
                <a:cs typeface="Times New Roman"/>
              </a:rPr>
              <a:t> </a:t>
            </a:r>
            <a:r>
              <a:rPr lang="en-US" sz="1200" spc="-10" dirty="0">
                <a:solidFill>
                  <a:srgbClr val="231F20"/>
                </a:solidFill>
                <a:latin typeface="Times New Roman"/>
                <a:cs typeface="Times New Roman"/>
              </a:rPr>
              <a:t>future.</a:t>
            </a:r>
            <a:endParaRPr lang="en-US" sz="1200" dirty="0">
              <a:latin typeface="Times New Roman"/>
              <a:cs typeface="Times New Roman"/>
            </a:endParaRPr>
          </a:p>
          <a:p>
            <a:pPr marL="533400" marR="67945" indent="-220979" algn="just">
              <a:lnSpc>
                <a:spcPct val="103200"/>
              </a:lnSpc>
              <a:spcBef>
                <a:spcPts val="360"/>
              </a:spcBef>
              <a:buFont typeface="Times New Roman"/>
              <a:buChar char="•"/>
              <a:tabLst>
                <a:tab pos="533400" algn="l"/>
              </a:tabLst>
            </a:pPr>
            <a:r>
              <a:rPr lang="en-US" sz="1200" b="1" spc="10" dirty="0">
                <a:solidFill>
                  <a:srgbClr val="231F20"/>
                </a:solidFill>
                <a:latin typeface="Times New Roman"/>
                <a:cs typeface="Times New Roman"/>
              </a:rPr>
              <a:t>Legal</a:t>
            </a:r>
            <a:r>
              <a:rPr lang="en-US" sz="1200" b="1" spc="120" dirty="0">
                <a:solidFill>
                  <a:srgbClr val="231F20"/>
                </a:solidFill>
                <a:latin typeface="Times New Roman"/>
                <a:cs typeface="Times New Roman"/>
              </a:rPr>
              <a:t> </a:t>
            </a:r>
            <a:r>
              <a:rPr lang="en-US" sz="1200" b="1" spc="10" dirty="0">
                <a:solidFill>
                  <a:srgbClr val="231F20"/>
                </a:solidFill>
                <a:latin typeface="Times New Roman"/>
                <a:cs typeface="Times New Roman"/>
              </a:rPr>
              <a:t>and</a:t>
            </a:r>
            <a:r>
              <a:rPr lang="en-US" sz="1200" b="1" spc="125" dirty="0">
                <a:solidFill>
                  <a:srgbClr val="231F20"/>
                </a:solidFill>
                <a:latin typeface="Times New Roman"/>
                <a:cs typeface="Times New Roman"/>
              </a:rPr>
              <a:t> </a:t>
            </a:r>
            <a:r>
              <a:rPr lang="en-US" sz="1200" b="1" spc="10" dirty="0">
                <a:solidFill>
                  <a:srgbClr val="231F20"/>
                </a:solidFill>
                <a:latin typeface="Times New Roman"/>
                <a:cs typeface="Times New Roman"/>
              </a:rPr>
              <a:t>regulatory</a:t>
            </a:r>
            <a:r>
              <a:rPr lang="en-US" sz="1200" b="1" spc="125" dirty="0">
                <a:solidFill>
                  <a:srgbClr val="231F20"/>
                </a:solidFill>
                <a:latin typeface="Times New Roman"/>
                <a:cs typeface="Times New Roman"/>
              </a:rPr>
              <a:t> </a:t>
            </a:r>
            <a:r>
              <a:rPr lang="en-US" sz="1200" b="1" spc="10" dirty="0">
                <a:solidFill>
                  <a:srgbClr val="231F20"/>
                </a:solidFill>
                <a:latin typeface="Times New Roman"/>
                <a:cs typeface="Times New Roman"/>
              </a:rPr>
              <a:t>compliance</a:t>
            </a:r>
            <a:r>
              <a:rPr lang="en-US" sz="1200" spc="10" dirty="0">
                <a:solidFill>
                  <a:srgbClr val="231F20"/>
                </a:solidFill>
                <a:latin typeface="Times New Roman"/>
                <a:cs typeface="Times New Roman"/>
              </a:rPr>
              <a:t>:</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also</a:t>
            </a:r>
            <a:r>
              <a:rPr lang="en-US" sz="1200" spc="125" dirty="0">
                <a:solidFill>
                  <a:srgbClr val="231F20"/>
                </a:solidFill>
                <a:latin typeface="Times New Roman"/>
                <a:cs typeface="Times New Roman"/>
              </a:rPr>
              <a:t> </a:t>
            </a:r>
            <a:r>
              <a:rPr lang="en-US" sz="1200" spc="50" dirty="0">
                <a:solidFill>
                  <a:srgbClr val="231F20"/>
                </a:solidFill>
                <a:latin typeface="Times New Roman"/>
                <a:cs typeface="Times New Roman"/>
              </a:rPr>
              <a:t>ensures</a:t>
            </a:r>
            <a:r>
              <a:rPr lang="en-US" sz="1200" spc="125"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12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125" dirty="0">
                <a:solidFill>
                  <a:srgbClr val="231F20"/>
                </a:solidFill>
                <a:latin typeface="Times New Roman"/>
                <a:cs typeface="Times New Roman"/>
              </a:rPr>
              <a:t> </a:t>
            </a:r>
            <a:r>
              <a:rPr lang="en-US" sz="1200" spc="50" dirty="0">
                <a:solidFill>
                  <a:srgbClr val="231F20"/>
                </a:solidFill>
                <a:latin typeface="Times New Roman"/>
                <a:cs typeface="Times New Roman"/>
              </a:rPr>
              <a:t>organization</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complies </a:t>
            </a:r>
            <a:r>
              <a:rPr lang="en-US" sz="1200" spc="65" dirty="0">
                <a:solidFill>
                  <a:srgbClr val="231F20"/>
                </a:solidFill>
                <a:latin typeface="Times New Roman"/>
                <a:cs typeface="Times New Roman"/>
              </a:rPr>
              <a:t>with</a:t>
            </a:r>
            <a:r>
              <a:rPr lang="en-US" sz="1200" spc="270" dirty="0">
                <a:solidFill>
                  <a:srgbClr val="231F20"/>
                </a:solidFill>
                <a:latin typeface="Times New Roman"/>
                <a:cs typeface="Times New Roman"/>
              </a:rPr>
              <a:t> </a:t>
            </a:r>
            <a:r>
              <a:rPr lang="en-US" sz="1200" spc="10" dirty="0">
                <a:solidFill>
                  <a:srgbClr val="231F20"/>
                </a:solidFill>
                <a:latin typeface="Times New Roman"/>
                <a:cs typeface="Times New Roman"/>
              </a:rPr>
              <a:t>these</a:t>
            </a:r>
            <a:r>
              <a:rPr lang="en-US" sz="1200" spc="275" dirty="0">
                <a:solidFill>
                  <a:srgbClr val="231F20"/>
                </a:solidFill>
                <a:latin typeface="Times New Roman"/>
                <a:cs typeface="Times New Roman"/>
              </a:rPr>
              <a:t> </a:t>
            </a:r>
            <a:r>
              <a:rPr lang="en-US" sz="1200" spc="10" dirty="0">
                <a:solidFill>
                  <a:srgbClr val="231F20"/>
                </a:solidFill>
                <a:latin typeface="Times New Roman"/>
                <a:cs typeface="Times New Roman"/>
              </a:rPr>
              <a:t>legal</a:t>
            </a:r>
            <a:r>
              <a:rPr lang="en-US" sz="1200" spc="27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75" dirty="0">
                <a:solidFill>
                  <a:srgbClr val="231F20"/>
                </a:solidFill>
                <a:latin typeface="Times New Roman"/>
                <a:cs typeface="Times New Roman"/>
              </a:rPr>
              <a:t> </a:t>
            </a:r>
            <a:r>
              <a:rPr lang="en-US" sz="1200" spc="50" dirty="0">
                <a:solidFill>
                  <a:srgbClr val="231F20"/>
                </a:solidFill>
                <a:latin typeface="Times New Roman"/>
                <a:cs typeface="Times New Roman"/>
              </a:rPr>
              <a:t>regulatory</a:t>
            </a:r>
            <a:r>
              <a:rPr lang="en-US" sz="1200" spc="275" dirty="0">
                <a:solidFill>
                  <a:srgbClr val="231F20"/>
                </a:solidFill>
                <a:latin typeface="Times New Roman"/>
                <a:cs typeface="Times New Roman"/>
              </a:rPr>
              <a:t> </a:t>
            </a:r>
            <a:r>
              <a:rPr lang="en-US" sz="1200" spc="10" dirty="0">
                <a:solidFill>
                  <a:srgbClr val="231F20"/>
                </a:solidFill>
                <a:latin typeface="Times New Roman"/>
                <a:cs typeface="Times New Roman"/>
              </a:rPr>
              <a:t>obligations,</a:t>
            </a:r>
            <a:r>
              <a:rPr lang="en-US" sz="1200" spc="275" dirty="0">
                <a:solidFill>
                  <a:srgbClr val="231F20"/>
                </a:solidFill>
                <a:latin typeface="Times New Roman"/>
                <a:cs typeface="Times New Roman"/>
              </a:rPr>
              <a:t> </a:t>
            </a:r>
            <a:r>
              <a:rPr lang="en-US" sz="1200" spc="10" dirty="0">
                <a:solidFill>
                  <a:srgbClr val="231F20"/>
                </a:solidFill>
                <a:latin typeface="Times New Roman"/>
                <a:cs typeface="Times New Roman"/>
              </a:rPr>
              <a:t>especially</a:t>
            </a:r>
            <a:r>
              <a:rPr lang="en-US" sz="1200" spc="275" dirty="0">
                <a:solidFill>
                  <a:srgbClr val="231F20"/>
                </a:solidFill>
                <a:latin typeface="Times New Roman"/>
                <a:cs typeface="Times New Roman"/>
              </a:rPr>
              <a:t> </a:t>
            </a:r>
            <a:r>
              <a:rPr lang="en-US" sz="1200" spc="10" dirty="0">
                <a:solidFill>
                  <a:srgbClr val="231F20"/>
                </a:solidFill>
                <a:latin typeface="Times New Roman"/>
                <a:cs typeface="Times New Roman"/>
              </a:rPr>
              <a:t>in</a:t>
            </a:r>
            <a:r>
              <a:rPr lang="en-US" sz="1200" spc="270" dirty="0">
                <a:solidFill>
                  <a:srgbClr val="231F20"/>
                </a:solidFill>
                <a:latin typeface="Times New Roman"/>
                <a:cs typeface="Times New Roman"/>
              </a:rPr>
              <a:t> </a:t>
            </a:r>
            <a:r>
              <a:rPr lang="en-US" sz="1200" spc="10" dirty="0">
                <a:solidFill>
                  <a:srgbClr val="231F20"/>
                </a:solidFill>
                <a:latin typeface="Times New Roman"/>
                <a:cs typeface="Times New Roman"/>
              </a:rPr>
              <a:t>those</a:t>
            </a:r>
            <a:r>
              <a:rPr lang="en-US" sz="1200" spc="275" dirty="0">
                <a:solidFill>
                  <a:srgbClr val="231F20"/>
                </a:solidFill>
                <a:latin typeface="Times New Roman"/>
                <a:cs typeface="Times New Roman"/>
              </a:rPr>
              <a:t> </a:t>
            </a:r>
            <a:r>
              <a:rPr lang="en-US" sz="1200" spc="10" dirty="0">
                <a:solidFill>
                  <a:srgbClr val="231F20"/>
                </a:solidFill>
                <a:latin typeface="Times New Roman"/>
                <a:cs typeface="Times New Roman"/>
              </a:rPr>
              <a:t>countries</a:t>
            </a:r>
            <a:r>
              <a:rPr lang="en-US" sz="1200" spc="275" dirty="0">
                <a:solidFill>
                  <a:srgbClr val="231F20"/>
                </a:solidFill>
                <a:latin typeface="Times New Roman"/>
                <a:cs typeface="Times New Roman"/>
              </a:rPr>
              <a:t> </a:t>
            </a:r>
            <a:r>
              <a:rPr lang="en-US" sz="1200" spc="50" dirty="0">
                <a:solidFill>
                  <a:srgbClr val="231F20"/>
                </a:solidFill>
                <a:latin typeface="Times New Roman"/>
                <a:cs typeface="Times New Roman"/>
              </a:rPr>
              <a:t>where </a:t>
            </a:r>
            <a:r>
              <a:rPr lang="en-US" sz="1200" spc="70" dirty="0">
                <a:solidFill>
                  <a:srgbClr val="231F20"/>
                </a:solidFill>
                <a:latin typeface="Times New Roman"/>
                <a:cs typeface="Times New Roman"/>
              </a:rPr>
              <a:t>data</a:t>
            </a:r>
            <a:r>
              <a:rPr lang="en-US" sz="1200" spc="160" dirty="0">
                <a:solidFill>
                  <a:srgbClr val="231F20"/>
                </a:solidFill>
                <a:latin typeface="Times New Roman"/>
                <a:cs typeface="Times New Roman"/>
              </a:rPr>
              <a:t> </a:t>
            </a:r>
            <a:r>
              <a:rPr lang="en-US" sz="1200" spc="20" dirty="0">
                <a:solidFill>
                  <a:srgbClr val="231F20"/>
                </a:solidFill>
                <a:latin typeface="Times New Roman"/>
                <a:cs typeface="Times New Roman"/>
              </a:rPr>
              <a:t>protection</a:t>
            </a:r>
            <a:r>
              <a:rPr lang="en-US" sz="1200" spc="165" dirty="0">
                <a:solidFill>
                  <a:srgbClr val="231F20"/>
                </a:solidFill>
                <a:latin typeface="Times New Roman"/>
                <a:cs typeface="Times New Roman"/>
              </a:rPr>
              <a:t> </a:t>
            </a:r>
            <a:r>
              <a:rPr lang="en-US" sz="1200" spc="50" dirty="0">
                <a:solidFill>
                  <a:srgbClr val="231F20"/>
                </a:solidFill>
                <a:latin typeface="Times New Roman"/>
                <a:cs typeface="Times New Roman"/>
              </a:rPr>
              <a:t>laws</a:t>
            </a:r>
            <a:r>
              <a:rPr lang="en-US" sz="1200" spc="160" dirty="0">
                <a:solidFill>
                  <a:srgbClr val="231F20"/>
                </a:solidFill>
                <a:latin typeface="Times New Roman"/>
                <a:cs typeface="Times New Roman"/>
              </a:rPr>
              <a:t> </a:t>
            </a:r>
            <a:r>
              <a:rPr lang="en-US" sz="1200" spc="20" dirty="0">
                <a:solidFill>
                  <a:srgbClr val="231F20"/>
                </a:solidFill>
                <a:latin typeface="Times New Roman"/>
                <a:cs typeface="Times New Roman"/>
              </a:rPr>
              <a:t>are</a:t>
            </a:r>
            <a:r>
              <a:rPr lang="en-US" sz="1200" spc="165" dirty="0">
                <a:solidFill>
                  <a:srgbClr val="231F20"/>
                </a:solidFill>
                <a:latin typeface="Times New Roman"/>
                <a:cs typeface="Times New Roman"/>
              </a:rPr>
              <a:t> </a:t>
            </a:r>
            <a:r>
              <a:rPr lang="en-US" sz="1200" spc="50" dirty="0">
                <a:solidFill>
                  <a:srgbClr val="231F20"/>
                </a:solidFill>
                <a:latin typeface="Times New Roman"/>
                <a:cs typeface="Times New Roman"/>
              </a:rPr>
              <a:t>very</a:t>
            </a:r>
            <a:r>
              <a:rPr lang="en-US" sz="1200" spc="160" dirty="0">
                <a:solidFill>
                  <a:srgbClr val="231F20"/>
                </a:solidFill>
                <a:latin typeface="Times New Roman"/>
                <a:cs typeface="Times New Roman"/>
              </a:rPr>
              <a:t> </a:t>
            </a:r>
            <a:r>
              <a:rPr lang="en-US" sz="1200" spc="20" dirty="0">
                <a:solidFill>
                  <a:srgbClr val="231F20"/>
                </a:solidFill>
                <a:latin typeface="Times New Roman"/>
                <a:cs typeface="Times New Roman"/>
              </a:rPr>
              <a:t>strict,</a:t>
            </a:r>
            <a:r>
              <a:rPr lang="en-US" sz="1200" spc="16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60" dirty="0">
                <a:solidFill>
                  <a:srgbClr val="231F20"/>
                </a:solidFill>
                <a:latin typeface="Times New Roman"/>
                <a:cs typeface="Times New Roman"/>
              </a:rPr>
              <a:t> </a:t>
            </a:r>
            <a:r>
              <a:rPr lang="en-US" sz="1200" spc="60" dirty="0">
                <a:solidFill>
                  <a:srgbClr val="231F20"/>
                </a:solidFill>
                <a:latin typeface="Times New Roman"/>
                <a:cs typeface="Times New Roman"/>
              </a:rPr>
              <a:t>any</a:t>
            </a:r>
            <a:r>
              <a:rPr lang="en-US" sz="1200" spc="165" dirty="0">
                <a:solidFill>
                  <a:srgbClr val="231F20"/>
                </a:solidFill>
                <a:latin typeface="Times New Roman"/>
                <a:cs typeface="Times New Roman"/>
              </a:rPr>
              <a:t> </a:t>
            </a:r>
            <a:r>
              <a:rPr lang="en-US" sz="1200" spc="50" dirty="0">
                <a:solidFill>
                  <a:srgbClr val="231F20"/>
                </a:solidFill>
                <a:latin typeface="Times New Roman"/>
                <a:cs typeface="Times New Roman"/>
              </a:rPr>
              <a:t>potential</a:t>
            </a:r>
            <a:r>
              <a:rPr lang="en-US" sz="1200" spc="160" dirty="0">
                <a:solidFill>
                  <a:srgbClr val="231F20"/>
                </a:solidFill>
                <a:latin typeface="Times New Roman"/>
                <a:cs typeface="Times New Roman"/>
              </a:rPr>
              <a:t> </a:t>
            </a:r>
            <a:r>
              <a:rPr lang="en-US" sz="1200" spc="20" dirty="0">
                <a:solidFill>
                  <a:srgbClr val="231F20"/>
                </a:solidFill>
                <a:latin typeface="Times New Roman"/>
                <a:cs typeface="Times New Roman"/>
              </a:rPr>
              <a:t>breach</a:t>
            </a:r>
            <a:r>
              <a:rPr lang="en-US" sz="1200" spc="165" dirty="0">
                <a:solidFill>
                  <a:srgbClr val="231F20"/>
                </a:solidFill>
                <a:latin typeface="Times New Roman"/>
                <a:cs typeface="Times New Roman"/>
              </a:rPr>
              <a:t> </a:t>
            </a:r>
            <a:r>
              <a:rPr lang="en-US" sz="1200" spc="20" dirty="0">
                <a:solidFill>
                  <a:srgbClr val="231F20"/>
                </a:solidFill>
                <a:latin typeface="Times New Roman"/>
                <a:cs typeface="Times New Roman"/>
              </a:rPr>
              <a:t>can</a:t>
            </a:r>
            <a:r>
              <a:rPr lang="en-US" sz="1200" spc="160" dirty="0">
                <a:solidFill>
                  <a:srgbClr val="231F20"/>
                </a:solidFill>
                <a:latin typeface="Times New Roman"/>
                <a:cs typeface="Times New Roman"/>
              </a:rPr>
              <a:t> </a:t>
            </a:r>
            <a:r>
              <a:rPr lang="en-US" sz="1200" spc="55" dirty="0">
                <a:solidFill>
                  <a:srgbClr val="231F20"/>
                </a:solidFill>
                <a:latin typeface="Times New Roman"/>
                <a:cs typeface="Times New Roman"/>
              </a:rPr>
              <a:t>lead</a:t>
            </a:r>
            <a:r>
              <a:rPr lang="en-US" sz="1200" spc="165" dirty="0">
                <a:solidFill>
                  <a:srgbClr val="231F20"/>
                </a:solidFill>
                <a:latin typeface="Times New Roman"/>
                <a:cs typeface="Times New Roman"/>
              </a:rPr>
              <a:t> </a:t>
            </a:r>
            <a:r>
              <a:rPr lang="en-US" sz="1200" spc="20" dirty="0">
                <a:solidFill>
                  <a:srgbClr val="231F20"/>
                </a:solidFill>
                <a:latin typeface="Times New Roman"/>
                <a:cs typeface="Times New Roman"/>
              </a:rPr>
              <a:t>to</a:t>
            </a:r>
            <a:r>
              <a:rPr lang="en-US" sz="1200" spc="165" dirty="0">
                <a:solidFill>
                  <a:srgbClr val="231F20"/>
                </a:solidFill>
                <a:latin typeface="Times New Roman"/>
                <a:cs typeface="Times New Roman"/>
              </a:rPr>
              <a:t> </a:t>
            </a:r>
            <a:r>
              <a:rPr lang="en-US" sz="1200" spc="45" dirty="0">
                <a:solidFill>
                  <a:srgbClr val="231F20"/>
                </a:solidFill>
                <a:latin typeface="Times New Roman"/>
                <a:cs typeface="Times New Roman"/>
              </a:rPr>
              <a:t>heavy </a:t>
            </a:r>
            <a:r>
              <a:rPr lang="en-US" sz="1200" spc="30" dirty="0">
                <a:solidFill>
                  <a:srgbClr val="231F20"/>
                </a:solidFill>
                <a:latin typeface="Times New Roman"/>
                <a:cs typeface="Times New Roman"/>
              </a:rPr>
              <a:t>fines,</a:t>
            </a:r>
            <a:r>
              <a:rPr lang="en-US" sz="1200" spc="15" dirty="0">
                <a:solidFill>
                  <a:srgbClr val="231F20"/>
                </a:solidFill>
                <a:latin typeface="Times New Roman"/>
                <a:cs typeface="Times New Roman"/>
              </a:rPr>
              <a:t> </a:t>
            </a:r>
            <a:r>
              <a:rPr lang="en-US" sz="1200" spc="30" dirty="0">
                <a:solidFill>
                  <a:srgbClr val="231F20"/>
                </a:solidFill>
                <a:latin typeface="Times New Roman"/>
                <a:cs typeface="Times New Roman"/>
              </a:rPr>
              <a:t>legal</a:t>
            </a:r>
            <a:r>
              <a:rPr lang="en-US" sz="1200" spc="20" dirty="0">
                <a:solidFill>
                  <a:srgbClr val="231F20"/>
                </a:solidFill>
                <a:latin typeface="Times New Roman"/>
                <a:cs typeface="Times New Roman"/>
              </a:rPr>
              <a:t> </a:t>
            </a:r>
            <a:r>
              <a:rPr lang="en-US" sz="1200" spc="30" dirty="0">
                <a:solidFill>
                  <a:srgbClr val="231F20"/>
                </a:solidFill>
                <a:latin typeface="Times New Roman"/>
                <a:cs typeface="Times New Roman"/>
              </a:rPr>
              <a:t>repercussions,</a:t>
            </a:r>
            <a:r>
              <a:rPr lang="en-US" sz="1200" spc="20" dirty="0">
                <a:solidFill>
                  <a:srgbClr val="231F20"/>
                </a:solidFill>
                <a:latin typeface="Times New Roman"/>
                <a:cs typeface="Times New Roman"/>
              </a:rPr>
              <a:t> </a:t>
            </a:r>
            <a:r>
              <a:rPr lang="en-US" sz="1200" spc="60" dirty="0">
                <a:solidFill>
                  <a:srgbClr val="231F20"/>
                </a:solidFill>
                <a:latin typeface="Times New Roman"/>
                <a:cs typeface="Times New Roman"/>
              </a:rPr>
              <a:t>and,</a:t>
            </a:r>
            <a:r>
              <a:rPr lang="en-US" sz="1200" spc="20" dirty="0">
                <a:solidFill>
                  <a:srgbClr val="231F20"/>
                </a:solidFill>
                <a:latin typeface="Times New Roman"/>
                <a:cs typeface="Times New Roman"/>
              </a:rPr>
              <a:t> </a:t>
            </a:r>
            <a:r>
              <a:rPr lang="en-US" sz="1200" spc="30" dirty="0">
                <a:solidFill>
                  <a:srgbClr val="231F20"/>
                </a:solidFill>
                <a:latin typeface="Times New Roman"/>
                <a:cs typeface="Times New Roman"/>
              </a:rPr>
              <a:t>in</a:t>
            </a:r>
            <a:r>
              <a:rPr lang="en-US" sz="1200" spc="20" dirty="0">
                <a:solidFill>
                  <a:srgbClr val="231F20"/>
                </a:solidFill>
                <a:latin typeface="Times New Roman"/>
                <a:cs typeface="Times New Roman"/>
              </a:rPr>
              <a:t> </a:t>
            </a:r>
            <a:r>
              <a:rPr lang="en-US" sz="1200" spc="70" dirty="0">
                <a:solidFill>
                  <a:srgbClr val="231F20"/>
                </a:solidFill>
                <a:latin typeface="Times New Roman"/>
                <a:cs typeface="Times New Roman"/>
              </a:rPr>
              <a:t>many</a:t>
            </a:r>
            <a:r>
              <a:rPr lang="en-US" sz="1200" spc="15" dirty="0">
                <a:solidFill>
                  <a:srgbClr val="231F20"/>
                </a:solidFill>
                <a:latin typeface="Times New Roman"/>
                <a:cs typeface="Times New Roman"/>
              </a:rPr>
              <a:t> </a:t>
            </a:r>
            <a:r>
              <a:rPr lang="en-US" sz="1200" spc="30" dirty="0">
                <a:solidFill>
                  <a:srgbClr val="231F20"/>
                </a:solidFill>
                <a:latin typeface="Times New Roman"/>
                <a:cs typeface="Times New Roman"/>
              </a:rPr>
              <a:t>cases,</a:t>
            </a:r>
            <a:r>
              <a:rPr lang="en-US" sz="1200" spc="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0" dirty="0">
                <a:solidFill>
                  <a:srgbClr val="231F20"/>
                </a:solidFill>
                <a:latin typeface="Times New Roman"/>
                <a:cs typeface="Times New Roman"/>
              </a:rPr>
              <a:t> </a:t>
            </a:r>
            <a:r>
              <a:rPr lang="en-US" sz="1200" spc="75" dirty="0">
                <a:solidFill>
                  <a:srgbClr val="231F20"/>
                </a:solidFill>
                <a:latin typeface="Times New Roman"/>
                <a:cs typeface="Times New Roman"/>
              </a:rPr>
              <a:t>shutdown</a:t>
            </a:r>
            <a:r>
              <a:rPr lang="en-US" sz="1200" spc="20" dirty="0">
                <a:solidFill>
                  <a:srgbClr val="231F20"/>
                </a:solidFill>
                <a:latin typeface="Times New Roman"/>
                <a:cs typeface="Times New Roman"/>
              </a:rPr>
              <a:t> </a:t>
            </a:r>
            <a:r>
              <a:rPr lang="en-US" sz="1200" spc="30" dirty="0">
                <a:solidFill>
                  <a:srgbClr val="231F20"/>
                </a:solidFill>
                <a:latin typeface="Times New Roman"/>
                <a:cs typeface="Times New Roman"/>
              </a:rPr>
              <a:t>of</a:t>
            </a:r>
            <a:r>
              <a:rPr lang="en-US" sz="1200" spc="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0" dirty="0">
                <a:solidFill>
                  <a:srgbClr val="231F20"/>
                </a:solidFill>
                <a:latin typeface="Times New Roman"/>
                <a:cs typeface="Times New Roman"/>
              </a:rPr>
              <a:t> </a:t>
            </a:r>
            <a:r>
              <a:rPr lang="en-US" sz="1200" spc="-10" dirty="0">
                <a:solidFill>
                  <a:srgbClr val="231F20"/>
                </a:solidFill>
                <a:latin typeface="Times New Roman"/>
                <a:cs typeface="Times New Roman"/>
              </a:rPr>
              <a:t>businesses.</a:t>
            </a:r>
            <a:endParaRPr lang="en-US" sz="1200" dirty="0">
              <a:latin typeface="Times New Roman"/>
              <a:cs typeface="Times New Roman"/>
            </a:endParaRPr>
          </a:p>
          <a:p>
            <a:pPr marL="533400" marR="67945" indent="-220979" algn="just">
              <a:lnSpc>
                <a:spcPct val="103200"/>
              </a:lnSpc>
              <a:spcBef>
                <a:spcPts val="360"/>
              </a:spcBef>
              <a:buFont typeface="Times New Roman"/>
              <a:buChar char="•"/>
              <a:tabLst>
                <a:tab pos="533400" algn="l"/>
              </a:tabLst>
            </a:pPr>
            <a:r>
              <a:rPr lang="en-US" sz="1200" b="1" dirty="0">
                <a:solidFill>
                  <a:srgbClr val="231F20"/>
                </a:solidFill>
                <a:latin typeface="Times New Roman"/>
                <a:cs typeface="Times New Roman"/>
              </a:rPr>
              <a:t>Maintain</a:t>
            </a:r>
            <a:r>
              <a:rPr lang="en-US" sz="1200" b="1" spc="290" dirty="0">
                <a:solidFill>
                  <a:srgbClr val="231F20"/>
                </a:solidFill>
                <a:latin typeface="Times New Roman"/>
                <a:cs typeface="Times New Roman"/>
              </a:rPr>
              <a:t> </a:t>
            </a:r>
            <a:r>
              <a:rPr lang="en-US" sz="1200" b="1" dirty="0">
                <a:solidFill>
                  <a:srgbClr val="231F20"/>
                </a:solidFill>
                <a:latin typeface="Times New Roman"/>
                <a:cs typeface="Times New Roman"/>
              </a:rPr>
              <a:t>customer</a:t>
            </a:r>
            <a:r>
              <a:rPr lang="en-US" sz="1200" b="1" spc="295" dirty="0">
                <a:solidFill>
                  <a:srgbClr val="231F20"/>
                </a:solidFill>
                <a:latin typeface="Times New Roman"/>
                <a:cs typeface="Times New Roman"/>
              </a:rPr>
              <a:t> </a:t>
            </a:r>
            <a:r>
              <a:rPr lang="en-US" sz="1200" b="1" dirty="0">
                <a:solidFill>
                  <a:srgbClr val="231F20"/>
                </a:solidFill>
                <a:latin typeface="Times New Roman"/>
                <a:cs typeface="Times New Roman"/>
              </a:rPr>
              <a:t>trust</a:t>
            </a:r>
            <a:r>
              <a:rPr lang="en-US" sz="1200" dirty="0">
                <a:solidFill>
                  <a:srgbClr val="231F20"/>
                </a:solidFill>
                <a:latin typeface="Times New Roman"/>
                <a:cs typeface="Times New Roman"/>
              </a:rPr>
              <a:t>:</a:t>
            </a:r>
            <a:r>
              <a:rPr lang="en-US" sz="1200" spc="245" dirty="0">
                <a:solidFill>
                  <a:srgbClr val="231F20"/>
                </a:solidFill>
                <a:latin typeface="Times New Roman"/>
                <a:cs typeface="Times New Roman"/>
              </a:rPr>
              <a:t> </a:t>
            </a:r>
            <a:r>
              <a:rPr lang="en-US" sz="1200" spc="60" dirty="0">
                <a:solidFill>
                  <a:srgbClr val="231F20"/>
                </a:solidFill>
                <a:latin typeface="Times New Roman"/>
                <a:cs typeface="Times New Roman"/>
              </a:rPr>
              <a:t>An</a:t>
            </a:r>
            <a:r>
              <a:rPr lang="en-US" sz="1200" spc="295" dirty="0">
                <a:solidFill>
                  <a:srgbClr val="231F20"/>
                </a:solidFill>
                <a:latin typeface="Times New Roman"/>
                <a:cs typeface="Times New Roman"/>
              </a:rPr>
              <a:t> </a:t>
            </a:r>
            <a:r>
              <a:rPr lang="en-US" sz="1200" dirty="0">
                <a:solidFill>
                  <a:srgbClr val="231F20"/>
                </a:solidFill>
                <a:latin typeface="Times New Roman"/>
                <a:cs typeface="Times New Roman"/>
              </a:rPr>
              <a:t>efficient</a:t>
            </a:r>
            <a:r>
              <a:rPr lang="en-US" sz="1200" spc="290"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295" dirty="0">
                <a:solidFill>
                  <a:srgbClr val="231F20"/>
                </a:solidFill>
                <a:latin typeface="Times New Roman"/>
                <a:cs typeface="Times New Roman"/>
              </a:rPr>
              <a:t> </a:t>
            </a:r>
            <a:r>
              <a:rPr lang="en-US" sz="1200" spc="65" dirty="0">
                <a:solidFill>
                  <a:srgbClr val="231F20"/>
                </a:solidFill>
                <a:latin typeface="Times New Roman"/>
                <a:cs typeface="Times New Roman"/>
              </a:rPr>
              <a:t>plan</a:t>
            </a:r>
            <a:r>
              <a:rPr lang="en-US" sz="1200" spc="290" dirty="0">
                <a:solidFill>
                  <a:srgbClr val="231F20"/>
                </a:solidFill>
                <a:latin typeface="Times New Roman"/>
                <a:cs typeface="Times New Roman"/>
              </a:rPr>
              <a:t> </a:t>
            </a:r>
            <a:r>
              <a:rPr lang="en-US" sz="1200" spc="55" dirty="0">
                <a:solidFill>
                  <a:srgbClr val="231F20"/>
                </a:solidFill>
                <a:latin typeface="Times New Roman"/>
                <a:cs typeface="Times New Roman"/>
              </a:rPr>
              <a:t>demonstrates</a:t>
            </a:r>
            <a:r>
              <a:rPr lang="en-US" sz="1200" spc="29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295" dirty="0">
                <a:solidFill>
                  <a:srgbClr val="231F20"/>
                </a:solidFill>
                <a:latin typeface="Times New Roman"/>
                <a:cs typeface="Times New Roman"/>
              </a:rPr>
              <a:t> </a:t>
            </a:r>
            <a:r>
              <a:rPr lang="en-US" sz="1200" spc="-10" dirty="0" err="1">
                <a:solidFill>
                  <a:srgbClr val="231F20"/>
                </a:solidFill>
                <a:latin typeface="Times New Roman"/>
                <a:cs typeface="Times New Roman"/>
              </a:rPr>
              <a:t>organizationʼs</a:t>
            </a:r>
            <a:r>
              <a:rPr lang="en-US" sz="1200" spc="-10" dirty="0">
                <a:solidFill>
                  <a:srgbClr val="231F20"/>
                </a:solidFill>
                <a:latin typeface="Times New Roman"/>
                <a:cs typeface="Times New Roman"/>
              </a:rPr>
              <a:t> </a:t>
            </a:r>
            <a:r>
              <a:rPr lang="en-US" sz="1200" spc="55" dirty="0">
                <a:solidFill>
                  <a:srgbClr val="231F20"/>
                </a:solidFill>
                <a:latin typeface="Times New Roman"/>
                <a:cs typeface="Times New Roman"/>
              </a:rPr>
              <a:t>commitment</a:t>
            </a:r>
            <a:r>
              <a:rPr lang="en-US" sz="1200" spc="150" dirty="0">
                <a:solidFill>
                  <a:srgbClr val="231F20"/>
                </a:solidFill>
                <a:latin typeface="Times New Roman"/>
                <a:cs typeface="Times New Roman"/>
              </a:rPr>
              <a:t> </a:t>
            </a:r>
            <a:r>
              <a:rPr lang="en-US" sz="1200" spc="20" dirty="0">
                <a:solidFill>
                  <a:srgbClr val="231F20"/>
                </a:solidFill>
                <a:latin typeface="Times New Roman"/>
                <a:cs typeface="Times New Roman"/>
              </a:rPr>
              <a:t>to</a:t>
            </a:r>
            <a:r>
              <a:rPr lang="en-US" sz="1200" spc="160" dirty="0">
                <a:solidFill>
                  <a:srgbClr val="231F20"/>
                </a:solidFill>
                <a:latin typeface="Times New Roman"/>
                <a:cs typeface="Times New Roman"/>
              </a:rPr>
              <a:t> </a:t>
            </a:r>
            <a:r>
              <a:rPr lang="en-US" sz="1200" spc="20" dirty="0">
                <a:solidFill>
                  <a:srgbClr val="231F20"/>
                </a:solidFill>
                <a:latin typeface="Times New Roman"/>
                <a:cs typeface="Times New Roman"/>
              </a:rPr>
              <a:t>protecting</a:t>
            </a:r>
            <a:r>
              <a:rPr lang="en-US" sz="1200" spc="150" dirty="0">
                <a:solidFill>
                  <a:srgbClr val="231F20"/>
                </a:solidFill>
                <a:latin typeface="Times New Roman"/>
                <a:cs typeface="Times New Roman"/>
              </a:rPr>
              <a:t> </a:t>
            </a:r>
            <a:r>
              <a:rPr lang="en-US" sz="1200" spc="20" dirty="0">
                <a:solidFill>
                  <a:srgbClr val="231F20"/>
                </a:solidFill>
                <a:latin typeface="Times New Roman"/>
                <a:cs typeface="Times New Roman"/>
              </a:rPr>
              <a:t>its</a:t>
            </a:r>
            <a:r>
              <a:rPr lang="en-US" sz="1200" spc="160" dirty="0">
                <a:solidFill>
                  <a:srgbClr val="231F20"/>
                </a:solidFill>
                <a:latin typeface="Times New Roman"/>
                <a:cs typeface="Times New Roman"/>
              </a:rPr>
              <a:t> </a:t>
            </a:r>
            <a:r>
              <a:rPr lang="en-US" sz="1200" spc="20" dirty="0">
                <a:solidFill>
                  <a:srgbClr val="231F20"/>
                </a:solidFill>
                <a:latin typeface="Times New Roman"/>
                <a:cs typeface="Times New Roman"/>
              </a:rPr>
              <a:t>customers’</a:t>
            </a:r>
            <a:r>
              <a:rPr lang="en-US" sz="1200" spc="150"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16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60" dirty="0">
                <a:solidFill>
                  <a:srgbClr val="231F20"/>
                </a:solidFill>
                <a:latin typeface="Times New Roman"/>
                <a:cs typeface="Times New Roman"/>
              </a:rPr>
              <a:t> </a:t>
            </a:r>
            <a:r>
              <a:rPr lang="en-US" sz="1200" spc="20" dirty="0">
                <a:solidFill>
                  <a:srgbClr val="231F20"/>
                </a:solidFill>
                <a:latin typeface="Times New Roman"/>
                <a:cs typeface="Times New Roman"/>
              </a:rPr>
              <a:t>interests</a:t>
            </a:r>
            <a:r>
              <a:rPr lang="en-US" sz="1200" spc="155" dirty="0">
                <a:solidFill>
                  <a:srgbClr val="231F20"/>
                </a:solidFill>
                <a:latin typeface="Times New Roman"/>
                <a:cs typeface="Times New Roman"/>
              </a:rPr>
              <a:t> </a:t>
            </a:r>
            <a:r>
              <a:rPr lang="en-US" sz="1200" spc="50" dirty="0">
                <a:solidFill>
                  <a:srgbClr val="231F20"/>
                </a:solidFill>
                <a:latin typeface="Times New Roman"/>
                <a:cs typeface="Times New Roman"/>
              </a:rPr>
              <a:t>from</a:t>
            </a:r>
            <a:r>
              <a:rPr lang="en-US" sz="1200" spc="160" dirty="0">
                <a:solidFill>
                  <a:srgbClr val="231F20"/>
                </a:solidFill>
                <a:latin typeface="Times New Roman"/>
                <a:cs typeface="Times New Roman"/>
              </a:rPr>
              <a:t> </a:t>
            </a:r>
            <a:r>
              <a:rPr lang="en-US" sz="1200" spc="20" dirty="0">
                <a:solidFill>
                  <a:srgbClr val="231F20"/>
                </a:solidFill>
                <a:latin typeface="Times New Roman"/>
                <a:cs typeface="Times New Roman"/>
              </a:rPr>
              <a:t>cyber</a:t>
            </a:r>
            <a:r>
              <a:rPr lang="en-US" sz="1200" spc="160" dirty="0">
                <a:solidFill>
                  <a:srgbClr val="231F20"/>
                </a:solidFill>
                <a:latin typeface="Times New Roman"/>
                <a:cs typeface="Times New Roman"/>
              </a:rPr>
              <a:t> </a:t>
            </a:r>
            <a:r>
              <a:rPr lang="en-US" sz="1200" spc="-10" dirty="0">
                <a:solidFill>
                  <a:srgbClr val="231F20"/>
                </a:solidFill>
                <a:latin typeface="Times New Roman"/>
                <a:cs typeface="Times New Roman"/>
              </a:rPr>
              <a:t>breaches. </a:t>
            </a:r>
            <a:r>
              <a:rPr lang="en-US" sz="1200" dirty="0">
                <a:solidFill>
                  <a:srgbClr val="231F20"/>
                </a:solidFill>
                <a:latin typeface="Times New Roman"/>
                <a:cs typeface="Times New Roman"/>
              </a:rPr>
              <a:t>This</a:t>
            </a:r>
            <a:r>
              <a:rPr lang="en-US" sz="1200" spc="-15" dirty="0">
                <a:solidFill>
                  <a:srgbClr val="231F20"/>
                </a:solidFill>
                <a:latin typeface="Times New Roman"/>
                <a:cs typeface="Times New Roman"/>
              </a:rPr>
              <a:t> </a:t>
            </a:r>
            <a:r>
              <a:rPr lang="en-US" sz="1200" spc="50" dirty="0">
                <a:solidFill>
                  <a:srgbClr val="231F20"/>
                </a:solidFill>
                <a:latin typeface="Times New Roman"/>
                <a:cs typeface="Times New Roman"/>
              </a:rPr>
              <a:t>helps</a:t>
            </a:r>
            <a:r>
              <a:rPr lang="en-US" sz="1200" spc="-1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5"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10"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15"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10" dirty="0">
                <a:solidFill>
                  <a:srgbClr val="231F20"/>
                </a:solidFill>
                <a:latin typeface="Times New Roman"/>
                <a:cs typeface="Times New Roman"/>
              </a:rPr>
              <a:t> </a:t>
            </a:r>
            <a:r>
              <a:rPr lang="en-US" sz="1200" spc="55" dirty="0">
                <a:solidFill>
                  <a:srgbClr val="231F20"/>
                </a:solidFill>
                <a:latin typeface="Times New Roman"/>
                <a:cs typeface="Times New Roman"/>
              </a:rPr>
              <a:t>maintain</a:t>
            </a:r>
            <a:r>
              <a:rPr lang="en-US" sz="1200" spc="-15" dirty="0">
                <a:solidFill>
                  <a:srgbClr val="231F20"/>
                </a:solidFill>
                <a:latin typeface="Times New Roman"/>
                <a:cs typeface="Times New Roman"/>
              </a:rPr>
              <a:t> </a:t>
            </a:r>
            <a:r>
              <a:rPr lang="en-US" sz="1200" spc="55" dirty="0">
                <a:solidFill>
                  <a:srgbClr val="231F20"/>
                </a:solidFill>
                <a:latin typeface="Times New Roman"/>
                <a:cs typeface="Times New Roman"/>
              </a:rPr>
              <a:t>customer</a:t>
            </a:r>
            <a:r>
              <a:rPr lang="en-US" sz="1200" spc="-10" dirty="0">
                <a:solidFill>
                  <a:srgbClr val="231F20"/>
                </a:solidFill>
                <a:latin typeface="Times New Roman"/>
                <a:cs typeface="Times New Roman"/>
              </a:rPr>
              <a:t> </a:t>
            </a:r>
            <a:r>
              <a:rPr lang="en-US" sz="1200" spc="55" dirty="0">
                <a:solidFill>
                  <a:srgbClr val="231F20"/>
                </a:solidFill>
                <a:latin typeface="Times New Roman"/>
                <a:cs typeface="Times New Roman"/>
              </a:rPr>
              <a:t>trust</a:t>
            </a:r>
            <a:r>
              <a:rPr lang="en-US" sz="1200" spc="-1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0" dirty="0">
                <a:solidFill>
                  <a:srgbClr val="231F20"/>
                </a:solidFill>
                <a:latin typeface="Times New Roman"/>
                <a:cs typeface="Times New Roman"/>
              </a:rPr>
              <a:t> </a:t>
            </a:r>
            <a:r>
              <a:rPr lang="en-US" sz="1200" spc="50" dirty="0">
                <a:solidFill>
                  <a:srgbClr val="231F20"/>
                </a:solidFill>
                <a:latin typeface="Times New Roman"/>
                <a:cs typeface="Times New Roman"/>
              </a:rPr>
              <a:t>reputation,</a:t>
            </a:r>
            <a:r>
              <a:rPr lang="en-US" sz="1200" spc="-15" dirty="0">
                <a:solidFill>
                  <a:srgbClr val="231F20"/>
                </a:solidFill>
                <a:latin typeface="Times New Roman"/>
                <a:cs typeface="Times New Roman"/>
              </a:rPr>
              <a:t> </a:t>
            </a:r>
            <a:r>
              <a:rPr lang="en-US" sz="1200" spc="55" dirty="0">
                <a:solidFill>
                  <a:srgbClr val="231F20"/>
                </a:solidFill>
                <a:latin typeface="Times New Roman"/>
                <a:cs typeface="Times New Roman"/>
              </a:rPr>
              <a:t>which</a:t>
            </a:r>
            <a:r>
              <a:rPr lang="en-US" sz="1200" spc="-10" dirty="0">
                <a:solidFill>
                  <a:srgbClr val="231F20"/>
                </a:solidFill>
                <a:latin typeface="Times New Roman"/>
                <a:cs typeface="Times New Roman"/>
              </a:rPr>
              <a:t> </a:t>
            </a:r>
            <a:r>
              <a:rPr lang="en-US" sz="1200" dirty="0">
                <a:solidFill>
                  <a:srgbClr val="231F20"/>
                </a:solidFill>
                <a:latin typeface="Times New Roman"/>
                <a:cs typeface="Times New Roman"/>
              </a:rPr>
              <a:t>is</a:t>
            </a:r>
            <a:r>
              <a:rPr lang="en-US" sz="1200" spc="-15" dirty="0">
                <a:solidFill>
                  <a:srgbClr val="231F20"/>
                </a:solidFill>
                <a:latin typeface="Times New Roman"/>
                <a:cs typeface="Times New Roman"/>
              </a:rPr>
              <a:t> </a:t>
            </a:r>
            <a:r>
              <a:rPr lang="en-US" sz="1200" spc="-10" dirty="0">
                <a:solidFill>
                  <a:srgbClr val="231F20"/>
                </a:solidFill>
                <a:latin typeface="Times New Roman"/>
                <a:cs typeface="Times New Roman"/>
              </a:rPr>
              <a:t>critical </a:t>
            </a:r>
            <a:r>
              <a:rPr lang="en-US" sz="1200" dirty="0">
                <a:solidFill>
                  <a:srgbClr val="231F20"/>
                </a:solidFill>
                <a:latin typeface="Times New Roman"/>
                <a:cs typeface="Times New Roman"/>
              </a:rPr>
              <a:t>for</a:t>
            </a:r>
            <a:r>
              <a:rPr lang="en-US" sz="1200" spc="180" dirty="0">
                <a:solidFill>
                  <a:srgbClr val="231F20"/>
                </a:solidFill>
                <a:latin typeface="Times New Roman"/>
                <a:cs typeface="Times New Roman"/>
              </a:rPr>
              <a:t> </a:t>
            </a:r>
            <a:r>
              <a:rPr lang="en-US" sz="1200" dirty="0">
                <a:solidFill>
                  <a:srgbClr val="231F20"/>
                </a:solidFill>
                <a:latin typeface="Times New Roman"/>
                <a:cs typeface="Times New Roman"/>
              </a:rPr>
              <a:t>long-</a:t>
            </a:r>
            <a:r>
              <a:rPr lang="en-US" sz="1200" spc="50" dirty="0">
                <a:solidFill>
                  <a:srgbClr val="231F20"/>
                </a:solidFill>
                <a:latin typeface="Times New Roman"/>
                <a:cs typeface="Times New Roman"/>
              </a:rPr>
              <a:t>term</a:t>
            </a:r>
            <a:r>
              <a:rPr lang="en-US" sz="1200" spc="180" dirty="0">
                <a:solidFill>
                  <a:srgbClr val="231F20"/>
                </a:solidFill>
                <a:latin typeface="Times New Roman"/>
                <a:cs typeface="Times New Roman"/>
              </a:rPr>
              <a:t> </a:t>
            </a:r>
            <a:r>
              <a:rPr lang="en-US" sz="1200" spc="-10" dirty="0">
                <a:solidFill>
                  <a:srgbClr val="231F20"/>
                </a:solidFill>
                <a:latin typeface="Times New Roman"/>
                <a:cs typeface="Times New Roman"/>
              </a:rPr>
              <a:t>success.</a:t>
            </a:r>
            <a:endParaRPr lang="en-US" sz="1200" dirty="0">
              <a:latin typeface="Times New Roman"/>
              <a:cs typeface="Times New Roman"/>
            </a:endParaRPr>
          </a:p>
          <a:p>
            <a:pPr marL="533400" marR="67945" indent="-220979" algn="just">
              <a:lnSpc>
                <a:spcPct val="103200"/>
              </a:lnSpc>
              <a:spcBef>
                <a:spcPts val="360"/>
              </a:spcBef>
              <a:buFont typeface="Times New Roman"/>
              <a:buChar char="•"/>
              <a:tabLst>
                <a:tab pos="533400" algn="l"/>
              </a:tabLst>
            </a:pPr>
            <a:r>
              <a:rPr lang="en-US" sz="1200" b="1" dirty="0">
                <a:solidFill>
                  <a:srgbClr val="231F20"/>
                </a:solidFill>
                <a:latin typeface="Times New Roman"/>
                <a:cs typeface="Times New Roman"/>
              </a:rPr>
              <a:t>Forensic</a:t>
            </a:r>
            <a:r>
              <a:rPr lang="en-US" sz="1200" b="1" spc="360" dirty="0">
                <a:solidFill>
                  <a:srgbClr val="231F20"/>
                </a:solidFill>
                <a:latin typeface="Times New Roman"/>
                <a:cs typeface="Times New Roman"/>
              </a:rPr>
              <a:t> </a:t>
            </a:r>
            <a:r>
              <a:rPr lang="en-US" sz="1200" b="1" dirty="0">
                <a:solidFill>
                  <a:srgbClr val="231F20"/>
                </a:solidFill>
                <a:latin typeface="Times New Roman"/>
                <a:cs typeface="Times New Roman"/>
              </a:rPr>
              <a:t>analysis</a:t>
            </a:r>
            <a:r>
              <a:rPr lang="en-US" sz="1200" dirty="0">
                <a:solidFill>
                  <a:srgbClr val="231F20"/>
                </a:solidFill>
                <a:latin typeface="Times New Roman"/>
                <a:cs typeface="Times New Roman"/>
              </a:rPr>
              <a:t>:</a:t>
            </a:r>
            <a:r>
              <a:rPr lang="en-US" sz="1200" spc="365"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360" dirty="0">
                <a:solidFill>
                  <a:srgbClr val="231F20"/>
                </a:solidFill>
                <a:latin typeface="Times New Roman"/>
                <a:cs typeface="Times New Roman"/>
              </a:rPr>
              <a:t> </a:t>
            </a:r>
            <a:r>
              <a:rPr lang="en-US" sz="1200" spc="50" dirty="0">
                <a:solidFill>
                  <a:srgbClr val="231F20"/>
                </a:solidFill>
                <a:latin typeface="Times New Roman"/>
                <a:cs typeface="Times New Roman"/>
              </a:rPr>
              <a:t>includes</a:t>
            </a:r>
            <a:r>
              <a:rPr lang="en-US" sz="1200" spc="365" dirty="0">
                <a:solidFill>
                  <a:srgbClr val="231F20"/>
                </a:solidFill>
                <a:latin typeface="Times New Roman"/>
                <a:cs typeface="Times New Roman"/>
              </a:rPr>
              <a:t> </a:t>
            </a:r>
            <a:r>
              <a:rPr lang="en-US" sz="1200" dirty="0">
                <a:solidFill>
                  <a:srgbClr val="231F20"/>
                </a:solidFill>
                <a:latin typeface="Times New Roman"/>
                <a:cs typeface="Times New Roman"/>
              </a:rPr>
              <a:t>forensic</a:t>
            </a:r>
            <a:r>
              <a:rPr lang="en-US" sz="1200" spc="360" dirty="0">
                <a:solidFill>
                  <a:srgbClr val="231F20"/>
                </a:solidFill>
                <a:latin typeface="Times New Roman"/>
                <a:cs typeface="Times New Roman"/>
              </a:rPr>
              <a:t> </a:t>
            </a:r>
            <a:r>
              <a:rPr lang="en-US" sz="1200" dirty="0">
                <a:solidFill>
                  <a:srgbClr val="231F20"/>
                </a:solidFill>
                <a:latin typeface="Times New Roman"/>
                <a:cs typeface="Times New Roman"/>
              </a:rPr>
              <a:t>analysis,</a:t>
            </a:r>
            <a:r>
              <a:rPr lang="en-US" sz="1200" spc="365" dirty="0">
                <a:solidFill>
                  <a:srgbClr val="231F20"/>
                </a:solidFill>
                <a:latin typeface="Times New Roman"/>
                <a:cs typeface="Times New Roman"/>
              </a:rPr>
              <a:t> </a:t>
            </a:r>
            <a:r>
              <a:rPr lang="en-US" sz="1200" spc="55" dirty="0">
                <a:solidFill>
                  <a:srgbClr val="231F20"/>
                </a:solidFill>
                <a:latin typeface="Times New Roman"/>
                <a:cs typeface="Times New Roman"/>
              </a:rPr>
              <a:t>which</a:t>
            </a:r>
            <a:r>
              <a:rPr lang="en-US" sz="1200" spc="360" dirty="0">
                <a:solidFill>
                  <a:srgbClr val="231F20"/>
                </a:solidFill>
                <a:latin typeface="Times New Roman"/>
                <a:cs typeface="Times New Roman"/>
              </a:rPr>
              <a:t> </a:t>
            </a:r>
            <a:r>
              <a:rPr lang="en-US" sz="1200" dirty="0">
                <a:solidFill>
                  <a:srgbClr val="231F20"/>
                </a:solidFill>
                <a:latin typeface="Times New Roman"/>
                <a:cs typeface="Times New Roman"/>
              </a:rPr>
              <a:t>involves</a:t>
            </a:r>
            <a:r>
              <a:rPr lang="en-US" sz="1200" spc="365" dirty="0">
                <a:solidFill>
                  <a:srgbClr val="231F20"/>
                </a:solidFill>
                <a:latin typeface="Times New Roman"/>
                <a:cs typeface="Times New Roman"/>
              </a:rPr>
              <a:t> </a:t>
            </a:r>
            <a:r>
              <a:rPr lang="en-US" sz="1200" dirty="0">
                <a:solidFill>
                  <a:srgbClr val="231F20"/>
                </a:solidFill>
                <a:latin typeface="Times New Roman"/>
                <a:cs typeface="Times New Roman"/>
              </a:rPr>
              <a:t>collecting</a:t>
            </a:r>
            <a:r>
              <a:rPr lang="en-US" sz="1200" spc="360" dirty="0">
                <a:solidFill>
                  <a:srgbClr val="231F20"/>
                </a:solidFill>
                <a:latin typeface="Times New Roman"/>
                <a:cs typeface="Times New Roman"/>
              </a:rPr>
              <a:t> </a:t>
            </a:r>
            <a:r>
              <a:rPr lang="en-US" sz="1200" spc="60" dirty="0">
                <a:solidFill>
                  <a:srgbClr val="231F20"/>
                </a:solidFill>
                <a:latin typeface="Times New Roman"/>
                <a:cs typeface="Times New Roman"/>
              </a:rPr>
              <a:t>and </a:t>
            </a:r>
            <a:r>
              <a:rPr lang="en-US" sz="1200" spc="30" dirty="0">
                <a:solidFill>
                  <a:srgbClr val="231F20"/>
                </a:solidFill>
                <a:latin typeface="Times New Roman"/>
                <a:cs typeface="Times New Roman"/>
              </a:rPr>
              <a:t>analyzing</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digital</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evidence</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to</a:t>
            </a:r>
            <a:r>
              <a:rPr lang="en-US" sz="1200" spc="5" dirty="0">
                <a:solidFill>
                  <a:srgbClr val="231F20"/>
                </a:solidFill>
                <a:latin typeface="Times New Roman"/>
                <a:cs typeface="Times New Roman"/>
              </a:rPr>
              <a:t> </a:t>
            </a:r>
            <a:r>
              <a:rPr lang="en-US" sz="1200" spc="70" dirty="0">
                <a:solidFill>
                  <a:srgbClr val="231F20"/>
                </a:solidFill>
                <a:latin typeface="Times New Roman"/>
                <a:cs typeface="Times New Roman"/>
              </a:rPr>
              <a:t>understand</a:t>
            </a:r>
            <a:r>
              <a:rPr lang="en-US" sz="1200" spc="1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scope</a:t>
            </a:r>
            <a:r>
              <a:rPr lang="en-US" sz="1200" spc="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impact</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of</a:t>
            </a:r>
            <a:r>
              <a:rPr lang="en-US" sz="1200" spc="10"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incident.</a:t>
            </a:r>
            <a:r>
              <a:rPr lang="en-US" sz="1200" spc="5" dirty="0">
                <a:solidFill>
                  <a:srgbClr val="231F20"/>
                </a:solidFill>
                <a:latin typeface="Times New Roman"/>
                <a:cs typeface="Times New Roman"/>
              </a:rPr>
              <a:t> </a:t>
            </a:r>
            <a:r>
              <a:rPr lang="en-US" sz="1200" spc="-20" dirty="0">
                <a:solidFill>
                  <a:srgbClr val="231F20"/>
                </a:solidFill>
                <a:latin typeface="Times New Roman"/>
                <a:cs typeface="Times New Roman"/>
              </a:rPr>
              <a:t>This </a:t>
            </a:r>
            <a:r>
              <a:rPr lang="en-US" sz="1200" spc="50" dirty="0">
                <a:solidFill>
                  <a:srgbClr val="231F20"/>
                </a:solidFill>
                <a:latin typeface="Times New Roman"/>
                <a:cs typeface="Times New Roman"/>
              </a:rPr>
              <a:t>information </a:t>
            </a:r>
            <a:r>
              <a:rPr lang="en-US" sz="1200" spc="30" dirty="0">
                <a:solidFill>
                  <a:srgbClr val="231F20"/>
                </a:solidFill>
                <a:latin typeface="Times New Roman"/>
                <a:cs typeface="Times New Roman"/>
              </a:rPr>
              <a:t>is</a:t>
            </a:r>
            <a:r>
              <a:rPr lang="en-US" sz="1200" spc="50" dirty="0">
                <a:solidFill>
                  <a:srgbClr val="231F20"/>
                </a:solidFill>
                <a:latin typeface="Times New Roman"/>
                <a:cs typeface="Times New Roman"/>
              </a:rPr>
              <a:t> </a:t>
            </a:r>
            <a:r>
              <a:rPr lang="en-US" sz="1200" spc="30" dirty="0">
                <a:solidFill>
                  <a:srgbClr val="231F20"/>
                </a:solidFill>
                <a:latin typeface="Times New Roman"/>
                <a:cs typeface="Times New Roman"/>
              </a:rPr>
              <a:t>vital</a:t>
            </a:r>
            <a:r>
              <a:rPr lang="en-US" sz="1200" spc="50" dirty="0">
                <a:solidFill>
                  <a:srgbClr val="231F20"/>
                </a:solidFill>
                <a:latin typeface="Times New Roman"/>
                <a:cs typeface="Times New Roman"/>
              </a:rPr>
              <a:t> </a:t>
            </a:r>
            <a:r>
              <a:rPr lang="en-US" sz="1200" spc="30" dirty="0">
                <a:solidFill>
                  <a:srgbClr val="231F20"/>
                </a:solidFill>
                <a:latin typeface="Times New Roman"/>
                <a:cs typeface="Times New Roman"/>
              </a:rPr>
              <a:t>for</a:t>
            </a:r>
            <a:r>
              <a:rPr lang="en-US" sz="1200" spc="55" dirty="0">
                <a:solidFill>
                  <a:srgbClr val="231F20"/>
                </a:solidFill>
                <a:latin typeface="Times New Roman"/>
                <a:cs typeface="Times New Roman"/>
              </a:rPr>
              <a:t> </a:t>
            </a:r>
            <a:r>
              <a:rPr lang="en-US" sz="1200" spc="30" dirty="0">
                <a:solidFill>
                  <a:srgbClr val="231F20"/>
                </a:solidFill>
                <a:latin typeface="Times New Roman"/>
                <a:cs typeface="Times New Roman"/>
              </a:rPr>
              <a:t>investigations</a:t>
            </a:r>
            <a:r>
              <a:rPr lang="en-US" sz="1200" spc="5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50" dirty="0">
                <a:solidFill>
                  <a:srgbClr val="231F20"/>
                </a:solidFill>
                <a:latin typeface="Times New Roman"/>
                <a:cs typeface="Times New Roman"/>
              </a:rPr>
              <a:t> </a:t>
            </a:r>
            <a:r>
              <a:rPr lang="en-US" sz="1200" spc="30" dirty="0">
                <a:solidFill>
                  <a:srgbClr val="231F20"/>
                </a:solidFill>
                <a:latin typeface="Times New Roman"/>
                <a:cs typeface="Times New Roman"/>
              </a:rPr>
              <a:t>legal</a:t>
            </a:r>
            <a:r>
              <a:rPr lang="en-US" sz="1200" spc="50" dirty="0">
                <a:solidFill>
                  <a:srgbClr val="231F20"/>
                </a:solidFill>
                <a:latin typeface="Times New Roman"/>
                <a:cs typeface="Times New Roman"/>
              </a:rPr>
              <a:t> </a:t>
            </a:r>
            <a:r>
              <a:rPr lang="en-US" sz="1200" spc="-10" dirty="0">
                <a:solidFill>
                  <a:srgbClr val="231F20"/>
                </a:solidFill>
                <a:latin typeface="Times New Roman"/>
                <a:cs typeface="Times New Roman"/>
              </a:rPr>
              <a:t>proceedings.</a:t>
            </a:r>
            <a:endParaRPr lang="en-US" sz="1200" dirty="0">
              <a:latin typeface="Times New Roman"/>
              <a:cs typeface="Times New Roman"/>
            </a:endParaRPr>
          </a:p>
          <a:p>
            <a:pPr marL="533400" marR="67945" indent="-220979" algn="just">
              <a:lnSpc>
                <a:spcPct val="103200"/>
              </a:lnSpc>
              <a:spcBef>
                <a:spcPts val="360"/>
              </a:spcBef>
              <a:buFont typeface="Times New Roman"/>
              <a:buChar char="•"/>
              <a:tabLst>
                <a:tab pos="533400" algn="l"/>
              </a:tabLst>
            </a:pPr>
            <a:r>
              <a:rPr lang="en-US" sz="1200" b="1" spc="20" dirty="0">
                <a:solidFill>
                  <a:srgbClr val="231F20"/>
                </a:solidFill>
                <a:latin typeface="Times New Roman"/>
                <a:cs typeface="Times New Roman"/>
              </a:rPr>
              <a:t>Communication</a:t>
            </a:r>
            <a:r>
              <a:rPr lang="en-US" sz="1200" spc="20" dirty="0">
                <a:solidFill>
                  <a:srgbClr val="231F20"/>
                </a:solidFill>
                <a:latin typeface="Times New Roman"/>
                <a:cs typeface="Times New Roman"/>
              </a:rPr>
              <a:t>:</a:t>
            </a:r>
            <a:r>
              <a:rPr lang="en-US" sz="1200" spc="15" dirty="0">
                <a:solidFill>
                  <a:srgbClr val="231F20"/>
                </a:solidFill>
                <a:latin typeface="Times New Roman"/>
                <a:cs typeface="Times New Roman"/>
              </a:rPr>
              <a:t> </a:t>
            </a:r>
            <a:r>
              <a:rPr lang="en-US" sz="1200" spc="20" dirty="0">
                <a:solidFill>
                  <a:srgbClr val="231F20"/>
                </a:solidFill>
                <a:latin typeface="Times New Roman"/>
                <a:cs typeface="Times New Roman"/>
              </a:rPr>
              <a:t>Effective </a:t>
            </a:r>
            <a:r>
              <a:rPr lang="en-US" sz="1200" spc="55" dirty="0">
                <a:solidFill>
                  <a:srgbClr val="231F20"/>
                </a:solidFill>
                <a:latin typeface="Times New Roman"/>
                <a:cs typeface="Times New Roman"/>
              </a:rPr>
              <a:t>communication</a:t>
            </a:r>
            <a:r>
              <a:rPr lang="en-US" sz="1200" spc="15" dirty="0">
                <a:solidFill>
                  <a:srgbClr val="231F20"/>
                </a:solidFill>
                <a:latin typeface="Times New Roman"/>
                <a:cs typeface="Times New Roman"/>
              </a:rPr>
              <a:t> </a:t>
            </a:r>
            <a:r>
              <a:rPr lang="en-US" sz="1200" spc="20" dirty="0">
                <a:solidFill>
                  <a:srgbClr val="231F20"/>
                </a:solidFill>
                <a:latin typeface="Times New Roman"/>
                <a:cs typeface="Times New Roman"/>
              </a:rPr>
              <a:t>is </a:t>
            </a:r>
            <a:r>
              <a:rPr lang="en-US" sz="1200" spc="60" dirty="0">
                <a:solidFill>
                  <a:srgbClr val="231F20"/>
                </a:solidFill>
                <a:latin typeface="Times New Roman"/>
                <a:cs typeface="Times New Roman"/>
              </a:rPr>
              <a:t>a</a:t>
            </a:r>
            <a:r>
              <a:rPr lang="en-US" sz="1200" spc="20" dirty="0">
                <a:solidFill>
                  <a:srgbClr val="231F20"/>
                </a:solidFill>
                <a:latin typeface="Times New Roman"/>
                <a:cs typeface="Times New Roman"/>
              </a:rPr>
              <a:t> critical aspect of </a:t>
            </a:r>
            <a:r>
              <a:rPr lang="en-US" sz="1200" spc="10" dirty="0">
                <a:solidFill>
                  <a:srgbClr val="231F20"/>
                </a:solidFill>
                <a:latin typeface="Times New Roman"/>
                <a:cs typeface="Times New Roman"/>
              </a:rPr>
              <a:t>IR.</a:t>
            </a:r>
            <a:r>
              <a:rPr lang="en-US" sz="1200" spc="20" dirty="0">
                <a:solidFill>
                  <a:srgbClr val="231F20"/>
                </a:solidFill>
                <a:latin typeface="Times New Roman"/>
                <a:cs typeface="Times New Roman"/>
              </a:rPr>
              <a:t> IR </a:t>
            </a:r>
            <a:r>
              <a:rPr lang="en-US" sz="1200" spc="55" dirty="0">
                <a:solidFill>
                  <a:srgbClr val="231F20"/>
                </a:solidFill>
                <a:latin typeface="Times New Roman"/>
                <a:cs typeface="Times New Roman"/>
              </a:rPr>
              <a:t>teams</a:t>
            </a:r>
            <a:r>
              <a:rPr lang="en-US" sz="1200" spc="20" dirty="0">
                <a:solidFill>
                  <a:srgbClr val="231F20"/>
                </a:solidFill>
                <a:latin typeface="Times New Roman"/>
                <a:cs typeface="Times New Roman"/>
              </a:rPr>
              <a:t> </a:t>
            </a:r>
            <a:r>
              <a:rPr lang="en-US" sz="1200" spc="-10" dirty="0">
                <a:solidFill>
                  <a:srgbClr val="231F20"/>
                </a:solidFill>
                <a:latin typeface="Times New Roman"/>
                <a:cs typeface="Times New Roman"/>
              </a:rPr>
              <a:t>liaise </a:t>
            </a:r>
            <a:r>
              <a:rPr lang="en-US" sz="1200" spc="65" dirty="0">
                <a:solidFill>
                  <a:srgbClr val="231F20"/>
                </a:solidFill>
                <a:latin typeface="Times New Roman"/>
                <a:cs typeface="Times New Roman"/>
              </a:rPr>
              <a:t>with</a:t>
            </a:r>
            <a:r>
              <a:rPr lang="en-US" sz="1200" spc="75" dirty="0">
                <a:solidFill>
                  <a:srgbClr val="231F20"/>
                </a:solidFill>
                <a:latin typeface="Times New Roman"/>
                <a:cs typeface="Times New Roman"/>
              </a:rPr>
              <a:t> </a:t>
            </a:r>
            <a:r>
              <a:rPr lang="en-US" sz="1200" spc="55" dirty="0">
                <a:solidFill>
                  <a:srgbClr val="231F20"/>
                </a:solidFill>
                <a:latin typeface="Times New Roman"/>
                <a:cs typeface="Times New Roman"/>
              </a:rPr>
              <a:t>various</a:t>
            </a:r>
            <a:r>
              <a:rPr lang="en-US" sz="1200" spc="75" dirty="0">
                <a:solidFill>
                  <a:srgbClr val="231F20"/>
                </a:solidFill>
                <a:latin typeface="Times New Roman"/>
                <a:cs typeface="Times New Roman"/>
              </a:rPr>
              <a:t> </a:t>
            </a:r>
            <a:r>
              <a:rPr lang="en-US" sz="1200" spc="45" dirty="0">
                <a:solidFill>
                  <a:srgbClr val="231F20"/>
                </a:solidFill>
                <a:latin typeface="Times New Roman"/>
                <a:cs typeface="Times New Roman"/>
              </a:rPr>
              <a:t>stakeholders,</a:t>
            </a:r>
            <a:r>
              <a:rPr lang="en-US" sz="1200" spc="80" dirty="0">
                <a:solidFill>
                  <a:srgbClr val="231F20"/>
                </a:solidFill>
                <a:latin typeface="Times New Roman"/>
                <a:cs typeface="Times New Roman"/>
              </a:rPr>
              <a:t> </a:t>
            </a:r>
            <a:r>
              <a:rPr lang="en-US" sz="1200" spc="50" dirty="0">
                <a:solidFill>
                  <a:srgbClr val="231F20"/>
                </a:solidFill>
                <a:latin typeface="Times New Roman"/>
                <a:cs typeface="Times New Roman"/>
              </a:rPr>
              <a:t>including</a:t>
            </a:r>
            <a:r>
              <a:rPr lang="en-US" sz="1200" spc="75" dirty="0">
                <a:solidFill>
                  <a:srgbClr val="231F20"/>
                </a:solidFill>
                <a:latin typeface="Times New Roman"/>
                <a:cs typeface="Times New Roman"/>
              </a:rPr>
              <a:t> </a:t>
            </a:r>
            <a:r>
              <a:rPr lang="en-US" sz="1200" spc="60" dirty="0">
                <a:solidFill>
                  <a:srgbClr val="231F20"/>
                </a:solidFill>
                <a:latin typeface="Times New Roman"/>
                <a:cs typeface="Times New Roman"/>
              </a:rPr>
              <a:t>management,</a:t>
            </a:r>
            <a:r>
              <a:rPr lang="en-US" sz="1200" spc="75" dirty="0">
                <a:solidFill>
                  <a:srgbClr val="231F20"/>
                </a:solidFill>
                <a:latin typeface="Times New Roman"/>
                <a:cs typeface="Times New Roman"/>
              </a:rPr>
              <a:t> </a:t>
            </a:r>
            <a:r>
              <a:rPr lang="en-US" sz="1200" dirty="0">
                <a:solidFill>
                  <a:srgbClr val="231F20"/>
                </a:solidFill>
                <a:latin typeface="Times New Roman"/>
                <a:cs typeface="Times New Roman"/>
              </a:rPr>
              <a:t>legal,</a:t>
            </a:r>
            <a:r>
              <a:rPr lang="en-US" sz="1200" spc="80" dirty="0">
                <a:solidFill>
                  <a:srgbClr val="231F20"/>
                </a:solidFill>
                <a:latin typeface="Times New Roman"/>
                <a:cs typeface="Times New Roman"/>
              </a:rPr>
              <a:t> </a:t>
            </a:r>
            <a:r>
              <a:rPr lang="en-US" sz="1200" dirty="0">
                <a:solidFill>
                  <a:srgbClr val="231F20"/>
                </a:solidFill>
                <a:latin typeface="Times New Roman"/>
                <a:cs typeface="Times New Roman"/>
              </a:rPr>
              <a:t>IT,</a:t>
            </a:r>
            <a:r>
              <a:rPr lang="en-US" sz="1200" spc="7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75" dirty="0">
                <a:solidFill>
                  <a:srgbClr val="231F20"/>
                </a:solidFill>
                <a:latin typeface="Times New Roman"/>
                <a:cs typeface="Times New Roman"/>
              </a:rPr>
              <a:t> </a:t>
            </a:r>
            <a:r>
              <a:rPr lang="en-US" sz="1200" dirty="0">
                <a:solidFill>
                  <a:srgbClr val="231F20"/>
                </a:solidFill>
                <a:latin typeface="Times New Roman"/>
                <a:cs typeface="Times New Roman"/>
              </a:rPr>
              <a:t>public</a:t>
            </a:r>
            <a:r>
              <a:rPr lang="en-US" sz="1200" spc="80" dirty="0">
                <a:solidFill>
                  <a:srgbClr val="231F20"/>
                </a:solidFill>
                <a:latin typeface="Times New Roman"/>
                <a:cs typeface="Times New Roman"/>
              </a:rPr>
              <a:t> </a:t>
            </a:r>
            <a:r>
              <a:rPr lang="en-US" sz="1200" spc="-10" dirty="0">
                <a:solidFill>
                  <a:srgbClr val="231F20"/>
                </a:solidFill>
                <a:latin typeface="Times New Roman"/>
                <a:cs typeface="Times New Roman"/>
              </a:rPr>
              <a:t>relations, </a:t>
            </a:r>
            <a:r>
              <a:rPr lang="en-US" sz="1200" dirty="0">
                <a:solidFill>
                  <a:srgbClr val="231F20"/>
                </a:solidFill>
                <a:latin typeface="Times New Roman"/>
                <a:cs typeface="Times New Roman"/>
              </a:rPr>
              <a:t>to</a:t>
            </a:r>
            <a:r>
              <a:rPr lang="en-US" sz="1200" spc="25" dirty="0">
                <a:solidFill>
                  <a:srgbClr val="231F20"/>
                </a:solidFill>
                <a:latin typeface="Times New Roman"/>
                <a:cs typeface="Times New Roman"/>
              </a:rPr>
              <a:t> </a:t>
            </a:r>
            <a:r>
              <a:rPr lang="en-US" sz="1200" spc="55" dirty="0">
                <a:solidFill>
                  <a:srgbClr val="231F20"/>
                </a:solidFill>
                <a:latin typeface="Times New Roman"/>
                <a:cs typeface="Times New Roman"/>
              </a:rPr>
              <a:t>ensure</a:t>
            </a:r>
            <a:r>
              <a:rPr lang="en-US" sz="1200" spc="25" dirty="0">
                <a:solidFill>
                  <a:srgbClr val="231F20"/>
                </a:solidFill>
                <a:latin typeface="Times New Roman"/>
                <a:cs typeface="Times New Roman"/>
              </a:rPr>
              <a:t> </a:t>
            </a:r>
            <a:r>
              <a:rPr lang="en-US" sz="1200" spc="50" dirty="0">
                <a:solidFill>
                  <a:srgbClr val="231F20"/>
                </a:solidFill>
                <a:latin typeface="Times New Roman"/>
                <a:cs typeface="Times New Roman"/>
              </a:rPr>
              <a:t>everyone</a:t>
            </a:r>
            <a:r>
              <a:rPr lang="en-US" sz="1200" spc="30" dirty="0">
                <a:solidFill>
                  <a:srgbClr val="231F20"/>
                </a:solidFill>
                <a:latin typeface="Times New Roman"/>
                <a:cs typeface="Times New Roman"/>
              </a:rPr>
              <a:t> </a:t>
            </a:r>
            <a:r>
              <a:rPr lang="en-US" sz="1200" dirty="0">
                <a:solidFill>
                  <a:srgbClr val="231F20"/>
                </a:solidFill>
                <a:latin typeface="Times New Roman"/>
                <a:cs typeface="Times New Roman"/>
              </a:rPr>
              <a:t>is</a:t>
            </a:r>
            <a:r>
              <a:rPr lang="en-US" sz="1200" spc="25" dirty="0">
                <a:solidFill>
                  <a:srgbClr val="231F20"/>
                </a:solidFill>
                <a:latin typeface="Times New Roman"/>
                <a:cs typeface="Times New Roman"/>
              </a:rPr>
              <a:t> </a:t>
            </a:r>
            <a:r>
              <a:rPr lang="en-US" sz="1200" spc="55" dirty="0">
                <a:solidFill>
                  <a:srgbClr val="231F20"/>
                </a:solidFill>
                <a:latin typeface="Times New Roman"/>
                <a:cs typeface="Times New Roman"/>
              </a:rPr>
              <a:t>informed</a:t>
            </a:r>
            <a:r>
              <a:rPr lang="en-US" sz="1200" spc="3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5" dirty="0">
                <a:solidFill>
                  <a:srgbClr val="231F20"/>
                </a:solidFill>
                <a:latin typeface="Times New Roman"/>
                <a:cs typeface="Times New Roman"/>
              </a:rPr>
              <a:t> </a:t>
            </a:r>
            <a:r>
              <a:rPr lang="en-US" sz="1200" spc="55" dirty="0">
                <a:solidFill>
                  <a:srgbClr val="231F20"/>
                </a:solidFill>
                <a:latin typeface="Times New Roman"/>
                <a:cs typeface="Times New Roman"/>
              </a:rPr>
              <a:t>coordinated</a:t>
            </a:r>
            <a:r>
              <a:rPr lang="en-US" sz="1200" spc="30" dirty="0">
                <a:solidFill>
                  <a:srgbClr val="231F20"/>
                </a:solidFill>
                <a:latin typeface="Times New Roman"/>
                <a:cs typeface="Times New Roman"/>
              </a:rPr>
              <a:t> </a:t>
            </a:r>
            <a:r>
              <a:rPr lang="en-US" sz="1200" spc="65" dirty="0">
                <a:solidFill>
                  <a:srgbClr val="231F20"/>
                </a:solidFill>
                <a:latin typeface="Times New Roman"/>
                <a:cs typeface="Times New Roman"/>
              </a:rPr>
              <a:t>during</a:t>
            </a:r>
            <a:r>
              <a:rPr lang="en-US" sz="1200" spc="20"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25" dirty="0">
                <a:solidFill>
                  <a:srgbClr val="231F20"/>
                </a:solidFill>
                <a:latin typeface="Times New Roman"/>
                <a:cs typeface="Times New Roman"/>
              </a:rPr>
              <a:t> </a:t>
            </a:r>
            <a:r>
              <a:rPr lang="en-US" sz="1200" spc="-10" dirty="0">
                <a:solidFill>
                  <a:srgbClr val="231F20"/>
                </a:solidFill>
                <a:latin typeface="Times New Roman"/>
                <a:cs typeface="Times New Roman"/>
              </a:rPr>
              <a:t>incident.</a:t>
            </a:r>
            <a:endParaRPr lang="en-US" sz="1200" dirty="0">
              <a:latin typeface="Times New Roman"/>
              <a:cs typeface="Times New Roman"/>
            </a:endParaRPr>
          </a:p>
          <a:p>
            <a:pPr marL="533400" marR="68580" indent="-220979" algn="just">
              <a:lnSpc>
                <a:spcPct val="103200"/>
              </a:lnSpc>
              <a:spcBef>
                <a:spcPts val="360"/>
              </a:spcBef>
              <a:buFont typeface="Times New Roman"/>
              <a:buChar char="•"/>
              <a:tabLst>
                <a:tab pos="533400" algn="l"/>
              </a:tabLst>
            </a:pPr>
            <a:r>
              <a:rPr lang="en-US" sz="1200" b="1" spc="20" dirty="0">
                <a:solidFill>
                  <a:srgbClr val="231F20"/>
                </a:solidFill>
                <a:latin typeface="Times New Roman"/>
                <a:cs typeface="Times New Roman"/>
              </a:rPr>
              <a:t>Incident documentation</a:t>
            </a:r>
            <a:r>
              <a:rPr lang="en-US" sz="1200" spc="20" dirty="0">
                <a:solidFill>
                  <a:srgbClr val="231F20"/>
                </a:solidFill>
                <a:latin typeface="Times New Roman"/>
                <a:cs typeface="Times New Roman"/>
              </a:rPr>
              <a:t>:</a:t>
            </a:r>
            <a:r>
              <a:rPr lang="en-US" sz="1200" spc="25" dirty="0">
                <a:solidFill>
                  <a:srgbClr val="231F20"/>
                </a:solidFill>
                <a:latin typeface="Times New Roman"/>
                <a:cs typeface="Times New Roman"/>
              </a:rPr>
              <a:t> </a:t>
            </a:r>
            <a:r>
              <a:rPr lang="en-US" sz="1200" spc="55" dirty="0">
                <a:solidFill>
                  <a:srgbClr val="231F20"/>
                </a:solidFill>
                <a:latin typeface="Times New Roman"/>
                <a:cs typeface="Times New Roman"/>
              </a:rPr>
              <a:t>Documentation</a:t>
            </a:r>
            <a:r>
              <a:rPr lang="en-US" sz="1200" spc="2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5" dirty="0">
                <a:solidFill>
                  <a:srgbClr val="231F20"/>
                </a:solidFill>
                <a:latin typeface="Times New Roman"/>
                <a:cs typeface="Times New Roman"/>
              </a:rPr>
              <a:t> </a:t>
            </a:r>
            <a:r>
              <a:rPr lang="en-US" sz="1200" spc="50" dirty="0">
                <a:solidFill>
                  <a:srgbClr val="231F20"/>
                </a:solidFill>
                <a:latin typeface="Times New Roman"/>
                <a:cs typeface="Times New Roman"/>
              </a:rPr>
              <a:t>response</a:t>
            </a:r>
            <a:r>
              <a:rPr lang="en-US" sz="1200" spc="25" dirty="0">
                <a:solidFill>
                  <a:srgbClr val="231F20"/>
                </a:solidFill>
                <a:latin typeface="Times New Roman"/>
                <a:cs typeface="Times New Roman"/>
              </a:rPr>
              <a:t> </a:t>
            </a:r>
            <a:r>
              <a:rPr lang="en-US" sz="1200" spc="20" dirty="0">
                <a:solidFill>
                  <a:srgbClr val="231F20"/>
                </a:solidFill>
                <a:latin typeface="Times New Roman"/>
                <a:cs typeface="Times New Roman"/>
              </a:rPr>
              <a:t>actions</a:t>
            </a:r>
            <a:r>
              <a:rPr lang="en-US" sz="1200" spc="25" dirty="0">
                <a:solidFill>
                  <a:srgbClr val="231F20"/>
                </a:solidFill>
                <a:latin typeface="Times New Roman"/>
                <a:cs typeface="Times New Roman"/>
              </a:rPr>
              <a:t> </a:t>
            </a:r>
            <a:r>
              <a:rPr lang="en-US" sz="1200" spc="65" dirty="0">
                <a:solidFill>
                  <a:srgbClr val="231F20"/>
                </a:solidFill>
                <a:latin typeface="Times New Roman"/>
                <a:cs typeface="Times New Roman"/>
              </a:rPr>
              <a:t>during</a:t>
            </a:r>
            <a:r>
              <a:rPr lang="en-US" sz="1200" spc="2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25" dirty="0">
                <a:solidFill>
                  <a:srgbClr val="231F20"/>
                </a:solidFill>
                <a:latin typeface="Times New Roman"/>
                <a:cs typeface="Times New Roman"/>
              </a:rPr>
              <a:t> </a:t>
            </a:r>
            <a:r>
              <a:rPr lang="en-US" sz="1200" spc="-10" dirty="0">
                <a:solidFill>
                  <a:srgbClr val="231F20"/>
                </a:solidFill>
                <a:latin typeface="Times New Roman"/>
                <a:cs typeface="Times New Roman"/>
              </a:rPr>
              <a:t>incident </a:t>
            </a:r>
            <a:r>
              <a:rPr lang="en-US" sz="1200" spc="10" dirty="0">
                <a:solidFill>
                  <a:srgbClr val="231F20"/>
                </a:solidFill>
                <a:latin typeface="Times New Roman"/>
                <a:cs typeface="Times New Roman"/>
              </a:rPr>
              <a:t>are</a:t>
            </a:r>
            <a:r>
              <a:rPr lang="en-US" sz="1200" spc="340" dirty="0">
                <a:solidFill>
                  <a:srgbClr val="231F20"/>
                </a:solidFill>
                <a:latin typeface="Times New Roman"/>
                <a:cs typeface="Times New Roman"/>
              </a:rPr>
              <a:t> </a:t>
            </a:r>
            <a:r>
              <a:rPr lang="en-US" sz="1200" spc="10" dirty="0">
                <a:solidFill>
                  <a:srgbClr val="231F20"/>
                </a:solidFill>
                <a:latin typeface="Times New Roman"/>
                <a:cs typeface="Times New Roman"/>
              </a:rPr>
              <a:t>essential</a:t>
            </a:r>
            <a:r>
              <a:rPr lang="en-US" sz="1200" spc="345" dirty="0">
                <a:solidFill>
                  <a:srgbClr val="231F20"/>
                </a:solidFill>
                <a:latin typeface="Times New Roman"/>
                <a:cs typeface="Times New Roman"/>
              </a:rPr>
              <a:t> </a:t>
            </a:r>
            <a:r>
              <a:rPr lang="en-US" sz="1200" spc="10" dirty="0">
                <a:solidFill>
                  <a:srgbClr val="231F20"/>
                </a:solidFill>
                <a:latin typeface="Times New Roman"/>
                <a:cs typeface="Times New Roman"/>
              </a:rPr>
              <a:t>for</a:t>
            </a:r>
            <a:r>
              <a:rPr lang="en-US" sz="1200" spc="340" dirty="0">
                <a:solidFill>
                  <a:srgbClr val="231F20"/>
                </a:solidFill>
                <a:latin typeface="Times New Roman"/>
                <a:cs typeface="Times New Roman"/>
              </a:rPr>
              <a:t> </a:t>
            </a:r>
            <a:r>
              <a:rPr lang="en-US" sz="1200" spc="10" dirty="0">
                <a:solidFill>
                  <a:srgbClr val="231F20"/>
                </a:solidFill>
                <a:latin typeface="Times New Roman"/>
                <a:cs typeface="Times New Roman"/>
              </a:rPr>
              <a:t>accountability</a:t>
            </a:r>
            <a:r>
              <a:rPr lang="en-US" sz="1200" spc="34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40" dirty="0">
                <a:solidFill>
                  <a:srgbClr val="231F20"/>
                </a:solidFill>
                <a:latin typeface="Times New Roman"/>
                <a:cs typeface="Times New Roman"/>
              </a:rPr>
              <a:t> </a:t>
            </a:r>
            <a:r>
              <a:rPr lang="en-US" sz="1200" spc="55" dirty="0">
                <a:solidFill>
                  <a:srgbClr val="231F20"/>
                </a:solidFill>
                <a:latin typeface="Times New Roman"/>
                <a:cs typeface="Times New Roman"/>
              </a:rPr>
              <a:t>future</a:t>
            </a:r>
            <a:r>
              <a:rPr lang="en-US" sz="1200" spc="345" dirty="0">
                <a:solidFill>
                  <a:srgbClr val="231F20"/>
                </a:solidFill>
                <a:latin typeface="Times New Roman"/>
                <a:cs typeface="Times New Roman"/>
              </a:rPr>
              <a:t> </a:t>
            </a:r>
            <a:r>
              <a:rPr lang="en-US" sz="1200" spc="10" dirty="0">
                <a:solidFill>
                  <a:srgbClr val="231F20"/>
                </a:solidFill>
                <a:latin typeface="Times New Roman"/>
                <a:cs typeface="Times New Roman"/>
              </a:rPr>
              <a:t>reference.</a:t>
            </a:r>
            <a:r>
              <a:rPr lang="en-US" sz="1200" spc="345" dirty="0">
                <a:solidFill>
                  <a:srgbClr val="231F20"/>
                </a:solidFill>
                <a:latin typeface="Times New Roman"/>
                <a:cs typeface="Times New Roman"/>
              </a:rPr>
              <a:t> </a:t>
            </a:r>
            <a:r>
              <a:rPr lang="en-US" sz="1200" spc="10" dirty="0">
                <a:solidFill>
                  <a:srgbClr val="231F20"/>
                </a:solidFill>
                <a:latin typeface="Times New Roman"/>
                <a:cs typeface="Times New Roman"/>
              </a:rPr>
              <a:t>It</a:t>
            </a:r>
            <a:r>
              <a:rPr lang="en-US" sz="1200" spc="340" dirty="0">
                <a:solidFill>
                  <a:srgbClr val="231F20"/>
                </a:solidFill>
                <a:latin typeface="Times New Roman"/>
                <a:cs typeface="Times New Roman"/>
              </a:rPr>
              <a:t> </a:t>
            </a:r>
            <a:r>
              <a:rPr lang="en-US" sz="1200" spc="50" dirty="0">
                <a:solidFill>
                  <a:srgbClr val="231F20"/>
                </a:solidFill>
                <a:latin typeface="Times New Roman"/>
                <a:cs typeface="Times New Roman"/>
              </a:rPr>
              <a:t>helps</a:t>
            </a:r>
            <a:r>
              <a:rPr lang="en-US" sz="1200" spc="345" dirty="0">
                <a:solidFill>
                  <a:srgbClr val="231F20"/>
                </a:solidFill>
                <a:latin typeface="Times New Roman"/>
                <a:cs typeface="Times New Roman"/>
              </a:rPr>
              <a:t> </a:t>
            </a:r>
            <a:r>
              <a:rPr lang="en-US" sz="1200" spc="50" dirty="0">
                <a:solidFill>
                  <a:srgbClr val="231F20"/>
                </a:solidFill>
                <a:latin typeface="Times New Roman"/>
                <a:cs typeface="Times New Roman"/>
              </a:rPr>
              <a:t>organizations</a:t>
            </a:r>
            <a:r>
              <a:rPr lang="en-US" sz="1200" spc="340" dirty="0">
                <a:solidFill>
                  <a:srgbClr val="231F20"/>
                </a:solidFill>
                <a:latin typeface="Times New Roman"/>
                <a:cs typeface="Times New Roman"/>
              </a:rPr>
              <a:t> </a:t>
            </a:r>
            <a:r>
              <a:rPr lang="en-US" sz="1200" spc="-25" dirty="0">
                <a:solidFill>
                  <a:srgbClr val="231F20"/>
                </a:solidFill>
                <a:latin typeface="Times New Roman"/>
                <a:cs typeface="Times New Roman"/>
              </a:rPr>
              <a:t>to </a:t>
            </a:r>
            <a:r>
              <a:rPr lang="en-US" sz="1200" spc="55" dirty="0">
                <a:solidFill>
                  <a:srgbClr val="231F20"/>
                </a:solidFill>
                <a:latin typeface="Times New Roman"/>
                <a:cs typeface="Times New Roman"/>
              </a:rPr>
              <a:t>maintain</a:t>
            </a:r>
            <a:r>
              <a:rPr lang="en-US" sz="1200" spc="65"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historical</a:t>
            </a:r>
            <a:r>
              <a:rPr lang="en-US" sz="1200" spc="65" dirty="0">
                <a:solidFill>
                  <a:srgbClr val="231F20"/>
                </a:solidFill>
                <a:latin typeface="Times New Roman"/>
                <a:cs typeface="Times New Roman"/>
              </a:rPr>
              <a:t> </a:t>
            </a:r>
            <a:r>
              <a:rPr lang="en-US" sz="1200" spc="20" dirty="0">
                <a:solidFill>
                  <a:srgbClr val="231F20"/>
                </a:solidFill>
                <a:latin typeface="Times New Roman"/>
                <a:cs typeface="Times New Roman"/>
              </a:rPr>
              <a:t>record</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of</a:t>
            </a:r>
            <a:r>
              <a:rPr lang="en-US" sz="1200" spc="65" dirty="0">
                <a:solidFill>
                  <a:srgbClr val="231F20"/>
                </a:solidFill>
                <a:latin typeface="Times New Roman"/>
                <a:cs typeface="Times New Roman"/>
              </a:rPr>
              <a:t> </a:t>
            </a:r>
            <a:r>
              <a:rPr lang="en-US" sz="1200" spc="50" dirty="0">
                <a:solidFill>
                  <a:srgbClr val="231F20"/>
                </a:solidFill>
                <a:latin typeface="Times New Roman"/>
                <a:cs typeface="Times New Roman"/>
              </a:rPr>
              <a:t>incidents</a:t>
            </a:r>
            <a:r>
              <a:rPr lang="en-US" sz="1200" spc="7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their</a:t>
            </a:r>
            <a:r>
              <a:rPr lang="en-US" sz="1200" spc="65" dirty="0">
                <a:solidFill>
                  <a:srgbClr val="231F20"/>
                </a:solidFill>
                <a:latin typeface="Times New Roman"/>
                <a:cs typeface="Times New Roman"/>
              </a:rPr>
              <a:t> </a:t>
            </a:r>
            <a:r>
              <a:rPr lang="en-US" sz="1200" spc="-10" dirty="0">
                <a:solidFill>
                  <a:srgbClr val="231F20"/>
                </a:solidFill>
                <a:latin typeface="Times New Roman"/>
                <a:cs typeface="Times New Roman"/>
              </a:rPr>
              <a:t>resolutions.</a:t>
            </a:r>
            <a:endParaRPr lang="en-US" sz="1200" dirty="0">
              <a:latin typeface="Times New Roman"/>
              <a:cs typeface="Times New Roman"/>
            </a:endParaRPr>
          </a:p>
          <a:p>
            <a:pPr marL="76200" marR="67945" algn="just">
              <a:lnSpc>
                <a:spcPct val="103200"/>
              </a:lnSpc>
              <a:spcBef>
                <a:spcPts val="540"/>
              </a:spcBef>
            </a:pPr>
            <a:r>
              <a:rPr lang="en-US" sz="1200" spc="10" dirty="0">
                <a:solidFill>
                  <a:srgbClr val="231F20"/>
                </a:solidFill>
                <a:latin typeface="Times New Roman"/>
                <a:cs typeface="Times New Roman"/>
              </a:rPr>
              <a:t>Hence,</a:t>
            </a:r>
            <a:r>
              <a:rPr lang="en-US" sz="1200" dirty="0">
                <a:solidFill>
                  <a:srgbClr val="231F20"/>
                </a:solidFill>
                <a:latin typeface="Times New Roman"/>
                <a:cs typeface="Times New Roman"/>
              </a:rPr>
              <a:t> </a:t>
            </a:r>
            <a:r>
              <a:rPr lang="en-US" sz="1200" spc="70" dirty="0">
                <a:solidFill>
                  <a:srgbClr val="231F20"/>
                </a:solidFill>
                <a:latin typeface="Times New Roman"/>
                <a:cs typeface="Times New Roman"/>
              </a:rPr>
              <a:t>we</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can</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clearly</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say</a:t>
            </a:r>
            <a:r>
              <a:rPr lang="en-US" sz="1200" spc="5"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role</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5" dirty="0">
                <a:solidFill>
                  <a:srgbClr val="231F20"/>
                </a:solidFill>
                <a:latin typeface="Times New Roman"/>
                <a:cs typeface="Times New Roman"/>
              </a:rPr>
              <a:t> </a:t>
            </a:r>
            <a:r>
              <a:rPr lang="en-US" sz="1200" spc="65" dirty="0">
                <a:solidFill>
                  <a:srgbClr val="231F20"/>
                </a:solidFill>
                <a:latin typeface="Times New Roman"/>
                <a:cs typeface="Times New Roman"/>
              </a:rPr>
              <a:t>plan</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in</a:t>
            </a:r>
            <a:r>
              <a:rPr lang="en-US" sz="1200" spc="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organization</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is</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very</a:t>
            </a:r>
            <a:r>
              <a:rPr lang="en-US" sz="1200" spc="5" dirty="0">
                <a:solidFill>
                  <a:srgbClr val="231F20"/>
                </a:solidFill>
                <a:latin typeface="Times New Roman"/>
                <a:cs typeface="Times New Roman"/>
              </a:rPr>
              <a:t> </a:t>
            </a:r>
            <a:r>
              <a:rPr lang="en-US" sz="1200" spc="60" dirty="0">
                <a:solidFill>
                  <a:srgbClr val="231F20"/>
                </a:solidFill>
                <a:latin typeface="Times New Roman"/>
                <a:cs typeface="Times New Roman"/>
              </a:rPr>
              <a:t>important</a:t>
            </a:r>
            <a:r>
              <a:rPr lang="en-US" sz="1200" spc="5" dirty="0">
                <a:solidFill>
                  <a:srgbClr val="231F20"/>
                </a:solidFill>
                <a:latin typeface="Times New Roman"/>
                <a:cs typeface="Times New Roman"/>
              </a:rPr>
              <a:t> </a:t>
            </a:r>
            <a:r>
              <a:rPr lang="en-US" sz="1200" spc="-25" dirty="0">
                <a:solidFill>
                  <a:srgbClr val="231F20"/>
                </a:solidFill>
                <a:latin typeface="Times New Roman"/>
                <a:cs typeface="Times New Roman"/>
              </a:rPr>
              <a:t>to </a:t>
            </a:r>
            <a:r>
              <a:rPr lang="en-US" sz="1200" spc="45" dirty="0">
                <a:solidFill>
                  <a:srgbClr val="231F20"/>
                </a:solidFill>
                <a:latin typeface="Times New Roman"/>
                <a:cs typeface="Times New Roman"/>
              </a:rPr>
              <a:t>ensure</a:t>
            </a:r>
            <a:r>
              <a:rPr lang="en-US" sz="1200" spc="-20" dirty="0">
                <a:solidFill>
                  <a:srgbClr val="231F20"/>
                </a:solidFill>
                <a:latin typeface="Times New Roman"/>
                <a:cs typeface="Times New Roman"/>
              </a:rPr>
              <a:t> </a:t>
            </a:r>
            <a:r>
              <a:rPr lang="en-US" sz="1200" spc="40" dirty="0">
                <a:solidFill>
                  <a:srgbClr val="231F20"/>
                </a:solidFill>
                <a:latin typeface="Times New Roman"/>
                <a:cs typeface="Times New Roman"/>
              </a:rPr>
              <a:t>a</a:t>
            </a:r>
            <a:r>
              <a:rPr lang="en-US" sz="1200" spc="-15" dirty="0">
                <a:solidFill>
                  <a:srgbClr val="231F20"/>
                </a:solidFill>
                <a:latin typeface="Times New Roman"/>
                <a:cs typeface="Times New Roman"/>
              </a:rPr>
              <a:t> </a:t>
            </a:r>
            <a:r>
              <a:rPr lang="en-US" sz="1200" spc="30" dirty="0">
                <a:solidFill>
                  <a:srgbClr val="231F20"/>
                </a:solidFill>
                <a:latin typeface="Times New Roman"/>
                <a:cs typeface="Times New Roman"/>
              </a:rPr>
              <a:t>timely</a:t>
            </a:r>
            <a:r>
              <a:rPr lang="en-US" sz="1200" spc="-15" dirty="0">
                <a:solidFill>
                  <a:srgbClr val="231F20"/>
                </a:solidFill>
                <a:latin typeface="Times New Roman"/>
                <a:cs typeface="Times New Roman"/>
              </a:rPr>
              <a:t> </a:t>
            </a:r>
            <a:r>
              <a:rPr lang="en-US" sz="1200" spc="75" dirty="0">
                <a:solidFill>
                  <a:srgbClr val="231F20"/>
                </a:solidFill>
                <a:latin typeface="Times New Roman"/>
                <a:cs typeface="Times New Roman"/>
              </a:rPr>
              <a:t>and</a:t>
            </a:r>
            <a:r>
              <a:rPr lang="en-US" sz="1200" spc="-15" dirty="0">
                <a:solidFill>
                  <a:srgbClr val="231F20"/>
                </a:solidFill>
                <a:latin typeface="Times New Roman"/>
                <a:cs typeface="Times New Roman"/>
              </a:rPr>
              <a:t> </a:t>
            </a:r>
            <a:r>
              <a:rPr lang="en-US" sz="1200" spc="55" dirty="0">
                <a:solidFill>
                  <a:srgbClr val="231F20"/>
                </a:solidFill>
                <a:latin typeface="Times New Roman"/>
                <a:cs typeface="Times New Roman"/>
              </a:rPr>
              <a:t>coordinated</a:t>
            </a:r>
            <a:r>
              <a:rPr lang="en-US" sz="1200" spc="-15" dirty="0">
                <a:solidFill>
                  <a:srgbClr val="231F20"/>
                </a:solidFill>
                <a:latin typeface="Times New Roman"/>
                <a:cs typeface="Times New Roman"/>
              </a:rPr>
              <a:t> </a:t>
            </a:r>
            <a:r>
              <a:rPr lang="en-US" sz="1200" spc="40" dirty="0">
                <a:solidFill>
                  <a:srgbClr val="231F20"/>
                </a:solidFill>
                <a:latin typeface="Times New Roman"/>
                <a:cs typeface="Times New Roman"/>
              </a:rPr>
              <a:t>response</a:t>
            </a:r>
            <a:r>
              <a:rPr lang="en-US" sz="1200" spc="-15" dirty="0">
                <a:solidFill>
                  <a:srgbClr val="231F20"/>
                </a:solidFill>
                <a:latin typeface="Times New Roman"/>
                <a:cs typeface="Times New Roman"/>
              </a:rPr>
              <a:t> </a:t>
            </a:r>
            <a:r>
              <a:rPr lang="en-US" sz="1200" spc="30" dirty="0">
                <a:solidFill>
                  <a:srgbClr val="231F20"/>
                </a:solidFill>
                <a:latin typeface="Times New Roman"/>
                <a:cs typeface="Times New Roman"/>
              </a:rPr>
              <a:t>to</a:t>
            </a:r>
            <a:r>
              <a:rPr lang="en-US" sz="1200" spc="-15" dirty="0">
                <a:solidFill>
                  <a:srgbClr val="231F20"/>
                </a:solidFill>
                <a:latin typeface="Times New Roman"/>
                <a:cs typeface="Times New Roman"/>
              </a:rPr>
              <a:t> </a:t>
            </a:r>
            <a:r>
              <a:rPr lang="en-US" sz="1200" spc="30" dirty="0">
                <a:solidFill>
                  <a:srgbClr val="231F20"/>
                </a:solidFill>
                <a:latin typeface="Times New Roman"/>
                <a:cs typeface="Times New Roman"/>
              </a:rPr>
              <a:t>cybersecurity</a:t>
            </a:r>
            <a:r>
              <a:rPr lang="en-US" sz="1200" spc="-15" dirty="0">
                <a:solidFill>
                  <a:srgbClr val="231F20"/>
                </a:solidFill>
                <a:latin typeface="Times New Roman"/>
                <a:cs typeface="Times New Roman"/>
              </a:rPr>
              <a:t> </a:t>
            </a:r>
            <a:r>
              <a:rPr lang="en-US" sz="1200" spc="30" dirty="0">
                <a:solidFill>
                  <a:srgbClr val="231F20"/>
                </a:solidFill>
                <a:latin typeface="Times New Roman"/>
                <a:cs typeface="Times New Roman"/>
              </a:rPr>
              <a:t>incidents,</a:t>
            </a:r>
            <a:r>
              <a:rPr lang="en-US" sz="1200" spc="-15" dirty="0">
                <a:solidFill>
                  <a:srgbClr val="231F20"/>
                </a:solidFill>
                <a:latin typeface="Times New Roman"/>
                <a:cs typeface="Times New Roman"/>
              </a:rPr>
              <a:t> </a:t>
            </a:r>
            <a:r>
              <a:rPr lang="en-US" sz="1200" spc="55" dirty="0">
                <a:solidFill>
                  <a:srgbClr val="231F20"/>
                </a:solidFill>
                <a:latin typeface="Times New Roman"/>
                <a:cs typeface="Times New Roman"/>
              </a:rPr>
              <a:t>with</a:t>
            </a:r>
            <a:r>
              <a:rPr lang="en-US" sz="1200" spc="-20" dirty="0">
                <a:solidFill>
                  <a:srgbClr val="231F20"/>
                </a:solidFill>
                <a:latin typeface="Times New Roman"/>
                <a:cs typeface="Times New Roman"/>
              </a:rPr>
              <a:t> </a:t>
            </a:r>
            <a:r>
              <a:rPr lang="en-US" sz="1200" spc="45" dirty="0">
                <a:solidFill>
                  <a:srgbClr val="231F20"/>
                </a:solidFill>
                <a:latin typeface="Times New Roman"/>
                <a:cs typeface="Times New Roman"/>
              </a:rPr>
              <a:t>the</a:t>
            </a:r>
            <a:r>
              <a:rPr lang="en-US" sz="1200" spc="-15" dirty="0">
                <a:solidFill>
                  <a:srgbClr val="231F20"/>
                </a:solidFill>
                <a:latin typeface="Times New Roman"/>
                <a:cs typeface="Times New Roman"/>
              </a:rPr>
              <a:t> </a:t>
            </a:r>
            <a:r>
              <a:rPr lang="en-US" sz="1200" spc="45" dirty="0">
                <a:solidFill>
                  <a:srgbClr val="231F20"/>
                </a:solidFill>
                <a:latin typeface="Times New Roman"/>
                <a:cs typeface="Times New Roman"/>
              </a:rPr>
              <a:t>ultimate</a:t>
            </a:r>
            <a:r>
              <a:rPr lang="en-US" sz="1200" spc="-15" dirty="0">
                <a:solidFill>
                  <a:srgbClr val="231F20"/>
                </a:solidFill>
                <a:latin typeface="Times New Roman"/>
                <a:cs typeface="Times New Roman"/>
              </a:rPr>
              <a:t> </a:t>
            </a:r>
            <a:r>
              <a:rPr lang="en-US" sz="1200" spc="-20" dirty="0">
                <a:solidFill>
                  <a:srgbClr val="231F20"/>
                </a:solidFill>
                <a:latin typeface="Times New Roman"/>
                <a:cs typeface="Times New Roman"/>
              </a:rPr>
              <a:t>goal </a:t>
            </a:r>
            <a:r>
              <a:rPr lang="en-US" sz="1200" spc="30" dirty="0">
                <a:solidFill>
                  <a:srgbClr val="231F20"/>
                </a:solidFill>
                <a:latin typeface="Times New Roman"/>
                <a:cs typeface="Times New Roman"/>
              </a:rPr>
              <a:t>of</a:t>
            </a:r>
            <a:r>
              <a:rPr lang="en-US" sz="1200" spc="15" dirty="0">
                <a:solidFill>
                  <a:srgbClr val="231F20"/>
                </a:solidFill>
                <a:latin typeface="Times New Roman"/>
                <a:cs typeface="Times New Roman"/>
              </a:rPr>
              <a:t> </a:t>
            </a:r>
            <a:r>
              <a:rPr lang="en-US" sz="1200" spc="50" dirty="0">
                <a:solidFill>
                  <a:srgbClr val="231F20"/>
                </a:solidFill>
                <a:latin typeface="Times New Roman"/>
                <a:cs typeface="Times New Roman"/>
              </a:rPr>
              <a:t>minimizing</a:t>
            </a:r>
            <a:r>
              <a:rPr lang="en-US" sz="1200" spc="20" dirty="0">
                <a:solidFill>
                  <a:srgbClr val="231F20"/>
                </a:solidFill>
                <a:latin typeface="Times New Roman"/>
                <a:cs typeface="Times New Roman"/>
              </a:rPr>
              <a:t> </a:t>
            </a:r>
            <a:r>
              <a:rPr lang="en-US" sz="1200" spc="30" dirty="0">
                <a:solidFill>
                  <a:srgbClr val="231F20"/>
                </a:solidFill>
                <a:latin typeface="Times New Roman"/>
                <a:cs typeface="Times New Roman"/>
              </a:rPr>
              <a:t>infection,</a:t>
            </a:r>
            <a:r>
              <a:rPr lang="en-US" sz="1200" spc="20" dirty="0">
                <a:solidFill>
                  <a:srgbClr val="231F20"/>
                </a:solidFill>
                <a:latin typeface="Times New Roman"/>
                <a:cs typeface="Times New Roman"/>
              </a:rPr>
              <a:t> </a:t>
            </a:r>
            <a:r>
              <a:rPr lang="en-US" sz="1200" spc="50" dirty="0">
                <a:solidFill>
                  <a:srgbClr val="231F20"/>
                </a:solidFill>
                <a:latin typeface="Times New Roman"/>
                <a:cs typeface="Times New Roman"/>
              </a:rPr>
              <a:t>preserving</a:t>
            </a:r>
            <a:r>
              <a:rPr lang="en-US" sz="1200" spc="15" dirty="0">
                <a:solidFill>
                  <a:srgbClr val="231F20"/>
                </a:solidFill>
                <a:latin typeface="Times New Roman"/>
                <a:cs typeface="Times New Roman"/>
              </a:rPr>
              <a:t> </a:t>
            </a:r>
            <a:r>
              <a:rPr lang="en-US" sz="1200" spc="55" dirty="0">
                <a:solidFill>
                  <a:srgbClr val="231F20"/>
                </a:solidFill>
                <a:latin typeface="Times New Roman"/>
                <a:cs typeface="Times New Roman"/>
              </a:rPr>
              <a:t>data,</a:t>
            </a:r>
            <a:r>
              <a:rPr lang="en-US" sz="1200" spc="2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0" dirty="0">
                <a:solidFill>
                  <a:srgbClr val="231F20"/>
                </a:solidFill>
                <a:latin typeface="Times New Roman"/>
                <a:cs typeface="Times New Roman"/>
              </a:rPr>
              <a:t> </a:t>
            </a:r>
            <a:r>
              <a:rPr lang="en-US" sz="1200" spc="50" dirty="0">
                <a:solidFill>
                  <a:srgbClr val="231F20"/>
                </a:solidFill>
                <a:latin typeface="Times New Roman"/>
                <a:cs typeface="Times New Roman"/>
              </a:rPr>
              <a:t>preventing</a:t>
            </a:r>
            <a:r>
              <a:rPr lang="en-US" sz="1200" spc="15" dirty="0">
                <a:solidFill>
                  <a:srgbClr val="231F20"/>
                </a:solidFill>
                <a:latin typeface="Times New Roman"/>
                <a:cs typeface="Times New Roman"/>
              </a:rPr>
              <a:t> </a:t>
            </a:r>
            <a:r>
              <a:rPr lang="en-US" sz="1200" spc="55" dirty="0">
                <a:solidFill>
                  <a:srgbClr val="231F20"/>
                </a:solidFill>
                <a:latin typeface="Times New Roman"/>
                <a:cs typeface="Times New Roman"/>
              </a:rPr>
              <a:t>future</a:t>
            </a:r>
            <a:r>
              <a:rPr lang="en-US" sz="1200" spc="20" dirty="0">
                <a:solidFill>
                  <a:srgbClr val="231F20"/>
                </a:solidFill>
                <a:latin typeface="Times New Roman"/>
                <a:cs typeface="Times New Roman"/>
              </a:rPr>
              <a:t> </a:t>
            </a:r>
            <a:r>
              <a:rPr lang="en-US" sz="1200" spc="30" dirty="0">
                <a:solidFill>
                  <a:srgbClr val="231F20"/>
                </a:solidFill>
                <a:latin typeface="Times New Roman"/>
                <a:cs typeface="Times New Roman"/>
              </a:rPr>
              <a:t>incidents.</a:t>
            </a:r>
            <a:r>
              <a:rPr lang="en-US" sz="1200" spc="-25" dirty="0">
                <a:solidFill>
                  <a:srgbClr val="231F20"/>
                </a:solidFill>
                <a:latin typeface="Times New Roman"/>
                <a:cs typeface="Times New Roman"/>
              </a:rPr>
              <a:t> </a:t>
            </a:r>
            <a:r>
              <a:rPr lang="en-US" sz="1200" spc="60" dirty="0">
                <a:solidFill>
                  <a:srgbClr val="231F20"/>
                </a:solidFill>
                <a:latin typeface="Times New Roman"/>
                <a:cs typeface="Times New Roman"/>
              </a:rPr>
              <a:t>An</a:t>
            </a:r>
            <a:r>
              <a:rPr lang="en-US" sz="1200" spc="20" dirty="0">
                <a:solidFill>
                  <a:srgbClr val="231F20"/>
                </a:solidFill>
                <a:latin typeface="Times New Roman"/>
                <a:cs typeface="Times New Roman"/>
              </a:rPr>
              <a:t> </a:t>
            </a:r>
            <a:r>
              <a:rPr lang="en-US" sz="1200" spc="30" dirty="0">
                <a:solidFill>
                  <a:srgbClr val="231F20"/>
                </a:solidFill>
                <a:latin typeface="Times New Roman"/>
                <a:cs typeface="Times New Roman"/>
              </a:rPr>
              <a:t>effective</a:t>
            </a:r>
            <a:r>
              <a:rPr lang="en-US" sz="1200" spc="20" dirty="0">
                <a:solidFill>
                  <a:srgbClr val="231F20"/>
                </a:solidFill>
                <a:latin typeface="Times New Roman"/>
                <a:cs typeface="Times New Roman"/>
              </a:rPr>
              <a:t> </a:t>
            </a:r>
            <a:r>
              <a:rPr lang="en-US" sz="1200" spc="-25" dirty="0">
                <a:solidFill>
                  <a:srgbClr val="231F20"/>
                </a:solidFill>
                <a:latin typeface="Times New Roman"/>
                <a:cs typeface="Times New Roman"/>
              </a:rPr>
              <a:t>IR </a:t>
            </a:r>
            <a:r>
              <a:rPr lang="en-US" sz="1200" spc="65" dirty="0">
                <a:solidFill>
                  <a:srgbClr val="231F20"/>
                </a:solidFill>
                <a:latin typeface="Times New Roman"/>
                <a:cs typeface="Times New Roman"/>
              </a:rPr>
              <a:t>plan</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is</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essential</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for</a:t>
            </a:r>
            <a:r>
              <a:rPr lang="en-US" sz="1200" spc="7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70" dirty="0">
                <a:solidFill>
                  <a:srgbClr val="231F20"/>
                </a:solidFill>
                <a:latin typeface="Times New Roman"/>
                <a:cs typeface="Times New Roman"/>
              </a:rPr>
              <a:t> </a:t>
            </a:r>
            <a:r>
              <a:rPr lang="en-US" sz="1200" spc="50" dirty="0">
                <a:solidFill>
                  <a:srgbClr val="231F20"/>
                </a:solidFill>
                <a:latin typeface="Times New Roman"/>
                <a:cs typeface="Times New Roman"/>
              </a:rPr>
              <a:t>robust</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cybersecurity</a:t>
            </a:r>
            <a:r>
              <a:rPr lang="en-US" sz="1200" spc="75" dirty="0">
                <a:solidFill>
                  <a:srgbClr val="231F20"/>
                </a:solidFill>
                <a:latin typeface="Times New Roman"/>
                <a:cs typeface="Times New Roman"/>
              </a:rPr>
              <a:t> </a:t>
            </a:r>
            <a:r>
              <a:rPr lang="en-US" sz="1200" spc="20" dirty="0">
                <a:solidFill>
                  <a:srgbClr val="231F20"/>
                </a:solidFill>
                <a:latin typeface="Times New Roman"/>
                <a:cs typeface="Times New Roman"/>
              </a:rPr>
              <a:t>strategy</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for</a:t>
            </a:r>
            <a:r>
              <a:rPr lang="en-US" sz="1200" spc="70" dirty="0">
                <a:solidFill>
                  <a:srgbClr val="231F20"/>
                </a:solidFill>
                <a:latin typeface="Times New Roman"/>
                <a:cs typeface="Times New Roman"/>
              </a:rPr>
              <a:t> modern </a:t>
            </a:r>
            <a:r>
              <a:rPr lang="en-US" sz="1200" spc="45" dirty="0">
                <a:solidFill>
                  <a:srgbClr val="231F20"/>
                </a:solidFill>
                <a:latin typeface="Times New Roman"/>
                <a:cs typeface="Times New Roman"/>
              </a:rPr>
              <a:t>organizations.</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Now,</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let</a:t>
            </a:r>
            <a:r>
              <a:rPr lang="en-US" sz="1200" spc="75" dirty="0">
                <a:solidFill>
                  <a:srgbClr val="231F20"/>
                </a:solidFill>
                <a:latin typeface="Times New Roman"/>
                <a:cs typeface="Times New Roman"/>
              </a:rPr>
              <a:t> </a:t>
            </a:r>
            <a:r>
              <a:rPr lang="en-US" sz="1200" spc="45" dirty="0">
                <a:solidFill>
                  <a:srgbClr val="231F20"/>
                </a:solidFill>
                <a:latin typeface="Times New Roman"/>
                <a:cs typeface="Times New Roman"/>
              </a:rPr>
              <a:t>us </a:t>
            </a:r>
            <a:r>
              <a:rPr lang="en-US" sz="1200" spc="30" dirty="0">
                <a:solidFill>
                  <a:srgbClr val="231F20"/>
                </a:solidFill>
                <a:latin typeface="Times New Roman"/>
                <a:cs typeface="Times New Roman"/>
              </a:rPr>
              <a:t>look</a:t>
            </a:r>
            <a:r>
              <a:rPr lang="en-US" sz="1200" spc="15" dirty="0">
                <a:solidFill>
                  <a:srgbClr val="231F20"/>
                </a:solidFill>
                <a:latin typeface="Times New Roman"/>
                <a:cs typeface="Times New Roman"/>
              </a:rPr>
              <a:t> </a:t>
            </a:r>
            <a:r>
              <a:rPr lang="en-US" sz="1200" spc="50" dirty="0">
                <a:solidFill>
                  <a:srgbClr val="231F20"/>
                </a:solidFill>
                <a:latin typeface="Times New Roman"/>
                <a:cs typeface="Times New Roman"/>
              </a:rPr>
              <a:t>at</a:t>
            </a:r>
            <a:r>
              <a:rPr lang="en-US" sz="1200" spc="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5" dirty="0">
                <a:solidFill>
                  <a:srgbClr val="231F20"/>
                </a:solidFill>
                <a:latin typeface="Times New Roman"/>
                <a:cs typeface="Times New Roman"/>
              </a:rPr>
              <a:t> </a:t>
            </a:r>
            <a:r>
              <a:rPr lang="en-US" sz="1200" spc="30" dirty="0">
                <a:solidFill>
                  <a:srgbClr val="231F20"/>
                </a:solidFill>
                <a:latin typeface="Times New Roman"/>
                <a:cs typeface="Times New Roman"/>
              </a:rPr>
              <a:t>benefits</a:t>
            </a:r>
            <a:r>
              <a:rPr lang="en-US" sz="1200" spc="20" dirty="0">
                <a:solidFill>
                  <a:srgbClr val="231F20"/>
                </a:solidFill>
                <a:latin typeface="Times New Roman"/>
                <a:cs typeface="Times New Roman"/>
              </a:rPr>
              <a:t> </a:t>
            </a:r>
            <a:r>
              <a:rPr lang="en-US" sz="1200" spc="30" dirty="0">
                <a:solidFill>
                  <a:srgbClr val="231F20"/>
                </a:solidFill>
                <a:latin typeface="Times New Roman"/>
                <a:cs typeface="Times New Roman"/>
              </a:rPr>
              <a:t>of</a:t>
            </a:r>
            <a:r>
              <a:rPr lang="en-US" sz="1200" spc="25" dirty="0">
                <a:solidFill>
                  <a:srgbClr val="231F20"/>
                </a:solidFill>
                <a:latin typeface="Times New Roman"/>
                <a:cs typeface="Times New Roman"/>
              </a:rPr>
              <a:t> </a:t>
            </a:r>
            <a:r>
              <a:rPr lang="en-US" sz="1200" spc="30" dirty="0">
                <a:solidFill>
                  <a:srgbClr val="231F20"/>
                </a:solidFill>
                <a:latin typeface="Times New Roman"/>
                <a:cs typeface="Times New Roman"/>
              </a:rPr>
              <a:t>IR</a:t>
            </a:r>
            <a:r>
              <a:rPr lang="en-US" sz="1200" spc="25" dirty="0">
                <a:solidFill>
                  <a:srgbClr val="231F20"/>
                </a:solidFill>
                <a:latin typeface="Times New Roman"/>
                <a:cs typeface="Times New Roman"/>
              </a:rPr>
              <a:t> </a:t>
            </a:r>
            <a:r>
              <a:rPr lang="en-US" sz="1200" spc="30" dirty="0">
                <a:solidFill>
                  <a:srgbClr val="231F20"/>
                </a:solidFill>
                <a:latin typeface="Times New Roman"/>
                <a:cs typeface="Times New Roman"/>
              </a:rPr>
              <a:t>in</a:t>
            </a:r>
            <a:r>
              <a:rPr lang="en-US" sz="1200" spc="25" dirty="0">
                <a:solidFill>
                  <a:srgbClr val="231F20"/>
                </a:solidFill>
                <a:latin typeface="Times New Roman"/>
                <a:cs typeface="Times New Roman"/>
              </a:rPr>
              <a:t> </a:t>
            </a:r>
            <a:r>
              <a:rPr lang="en-US" sz="1200" spc="50" dirty="0">
                <a:solidFill>
                  <a:srgbClr val="231F20"/>
                </a:solidFill>
                <a:latin typeface="Times New Roman"/>
                <a:cs typeface="Times New Roman"/>
              </a:rPr>
              <a:t>general</a:t>
            </a:r>
            <a:r>
              <a:rPr lang="en-US" sz="1200" spc="20" dirty="0">
                <a:solidFill>
                  <a:srgbClr val="231F20"/>
                </a:solidFill>
                <a:latin typeface="Times New Roman"/>
                <a:cs typeface="Times New Roman"/>
              </a:rPr>
              <a:t> </a:t>
            </a:r>
            <a:r>
              <a:rPr lang="en-US" sz="1200" spc="30" dirty="0">
                <a:solidFill>
                  <a:srgbClr val="231F20"/>
                </a:solidFill>
                <a:latin typeface="Times New Roman"/>
                <a:cs typeface="Times New Roman"/>
              </a:rPr>
              <a:t>for</a:t>
            </a:r>
            <a:r>
              <a:rPr lang="en-US" sz="1200" spc="25" dirty="0">
                <a:solidFill>
                  <a:srgbClr val="231F20"/>
                </a:solidFill>
                <a:latin typeface="Times New Roman"/>
                <a:cs typeface="Times New Roman"/>
              </a:rPr>
              <a:t> </a:t>
            </a:r>
            <a:r>
              <a:rPr lang="en-US" sz="1200" spc="30" dirty="0">
                <a:solidFill>
                  <a:srgbClr val="231F20"/>
                </a:solidFill>
                <a:latin typeface="Times New Roman"/>
                <a:cs typeface="Times New Roman"/>
              </a:rPr>
              <a:t>eradicating</a:t>
            </a:r>
            <a:r>
              <a:rPr lang="en-US" sz="1200" spc="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0" dirty="0">
                <a:solidFill>
                  <a:srgbClr val="231F20"/>
                </a:solidFill>
                <a:latin typeface="Times New Roman"/>
                <a:cs typeface="Times New Roman"/>
              </a:rPr>
              <a:t> </a:t>
            </a:r>
            <a:r>
              <a:rPr lang="en-US" sz="1200" spc="50" dirty="0">
                <a:solidFill>
                  <a:srgbClr val="231F20"/>
                </a:solidFill>
                <a:latin typeface="Times New Roman"/>
                <a:cs typeface="Times New Roman"/>
              </a:rPr>
              <a:t>threats</a:t>
            </a:r>
            <a:r>
              <a:rPr lang="en-US" sz="1200" spc="25" dirty="0">
                <a:solidFill>
                  <a:srgbClr val="231F20"/>
                </a:solidFill>
                <a:latin typeface="Times New Roman"/>
                <a:cs typeface="Times New Roman"/>
              </a:rPr>
              <a:t> </a:t>
            </a:r>
            <a:r>
              <a:rPr lang="en-US" sz="1200" spc="75" dirty="0">
                <a:solidFill>
                  <a:srgbClr val="231F20"/>
                </a:solidFill>
                <a:latin typeface="Times New Roman"/>
                <a:cs typeface="Times New Roman"/>
              </a:rPr>
              <a:t>around</a:t>
            </a:r>
            <a:r>
              <a:rPr lang="en-US" sz="1200" spc="2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5" dirty="0">
                <a:solidFill>
                  <a:srgbClr val="231F20"/>
                </a:solidFill>
                <a:latin typeface="Times New Roman"/>
                <a:cs typeface="Times New Roman"/>
              </a:rPr>
              <a:t> </a:t>
            </a:r>
            <a:r>
              <a:rPr lang="en-US" sz="1200" spc="-10" dirty="0">
                <a:solidFill>
                  <a:srgbClr val="231F20"/>
                </a:solidFill>
                <a:latin typeface="Times New Roman"/>
                <a:cs typeface="Times New Roman"/>
              </a:rPr>
              <a:t>globe</a:t>
            </a:r>
            <a:endParaRPr lang="en-US" sz="1200" dirty="0">
              <a:latin typeface="Times New Roman"/>
              <a:cs typeface="Times New Roman"/>
            </a:endParaRPr>
          </a:p>
          <a:p>
            <a:endParaRPr lang="en-AE" dirty="0"/>
          </a:p>
        </p:txBody>
      </p:sp>
      <p:sp>
        <p:nvSpPr>
          <p:cNvPr id="4" name="Slide Number Placeholder 3"/>
          <p:cNvSpPr>
            <a:spLocks noGrp="1"/>
          </p:cNvSpPr>
          <p:nvPr>
            <p:ph type="sldNum" sz="quarter" idx="5"/>
          </p:nvPr>
        </p:nvSpPr>
        <p:spPr/>
        <p:txBody>
          <a:bodyPr/>
          <a:lstStyle/>
          <a:p>
            <a:fld id="{2B53F712-CC9B-44C2-B4A9-09F5D7B563AD}" type="slidenum">
              <a:rPr lang="en-AE" smtClean="0"/>
              <a:t>2</a:t>
            </a:fld>
            <a:endParaRPr lang="en-AE"/>
          </a:p>
        </p:txBody>
      </p:sp>
    </p:spTree>
    <p:extLst>
      <p:ext uri="{BB962C8B-B14F-4D97-AF65-F5344CB8AC3E}">
        <p14:creationId xmlns:p14="http://schemas.microsoft.com/office/powerpoint/2010/main" val="2985213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10" dirty="0">
                <a:solidFill>
                  <a:srgbClr val="231F20"/>
                </a:solidFill>
                <a:latin typeface="Times New Roman"/>
                <a:cs typeface="Times New Roman"/>
              </a:rPr>
              <a:t>The</a:t>
            </a:r>
            <a:r>
              <a:rPr lang="en-US" sz="1200" spc="135" dirty="0">
                <a:solidFill>
                  <a:srgbClr val="231F20"/>
                </a:solidFill>
                <a:latin typeface="Times New Roman"/>
                <a:cs typeface="Times New Roman"/>
              </a:rPr>
              <a:t> </a:t>
            </a:r>
            <a:r>
              <a:rPr lang="en-US" sz="1200" spc="10" dirty="0">
                <a:solidFill>
                  <a:srgbClr val="231F20"/>
                </a:solidFill>
                <a:latin typeface="Times New Roman"/>
                <a:cs typeface="Times New Roman"/>
              </a:rPr>
              <a:t>following</a:t>
            </a:r>
            <a:r>
              <a:rPr lang="en-US" sz="1200" spc="150" dirty="0">
                <a:solidFill>
                  <a:srgbClr val="231F20"/>
                </a:solidFill>
                <a:latin typeface="Times New Roman"/>
                <a:cs typeface="Times New Roman"/>
              </a:rPr>
              <a:t> </a:t>
            </a:r>
            <a:r>
              <a:rPr lang="en-US" sz="1200" spc="10" dirty="0">
                <a:solidFill>
                  <a:srgbClr val="231F20"/>
                </a:solidFill>
                <a:latin typeface="Times New Roman"/>
                <a:cs typeface="Times New Roman"/>
              </a:rPr>
              <a:t>are</a:t>
            </a:r>
            <a:r>
              <a:rPr lang="en-US" sz="1200" spc="140" dirty="0">
                <a:solidFill>
                  <a:srgbClr val="231F20"/>
                </a:solidFill>
                <a:latin typeface="Times New Roman"/>
                <a:cs typeface="Times New Roman"/>
              </a:rPr>
              <a:t> </a:t>
            </a:r>
            <a:r>
              <a:rPr lang="en-US" sz="1200" spc="55" dirty="0">
                <a:solidFill>
                  <a:srgbClr val="231F20"/>
                </a:solidFill>
                <a:latin typeface="Times New Roman"/>
                <a:cs typeface="Times New Roman"/>
              </a:rPr>
              <a:t>some</a:t>
            </a:r>
            <a:r>
              <a:rPr lang="en-US" sz="1200" spc="135"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14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50" dirty="0">
                <a:solidFill>
                  <a:srgbClr val="231F20"/>
                </a:solidFill>
                <a:latin typeface="Times New Roman"/>
                <a:cs typeface="Times New Roman"/>
              </a:rPr>
              <a:t> </a:t>
            </a:r>
            <a:r>
              <a:rPr lang="en-US" sz="1200" spc="10" dirty="0">
                <a:solidFill>
                  <a:srgbClr val="231F20"/>
                </a:solidFill>
                <a:latin typeface="Times New Roman"/>
                <a:cs typeface="Times New Roman"/>
              </a:rPr>
              <a:t>key</a:t>
            </a:r>
            <a:r>
              <a:rPr lang="en-US" sz="1200" spc="145" dirty="0">
                <a:solidFill>
                  <a:srgbClr val="231F20"/>
                </a:solidFill>
                <a:latin typeface="Times New Roman"/>
                <a:cs typeface="Times New Roman"/>
              </a:rPr>
              <a:t> </a:t>
            </a:r>
            <a:r>
              <a:rPr lang="en-US" sz="1200" spc="60" dirty="0">
                <a:solidFill>
                  <a:srgbClr val="231F20"/>
                </a:solidFill>
                <a:latin typeface="Times New Roman"/>
                <a:cs typeface="Times New Roman"/>
              </a:rPr>
              <a:t>advantages</a:t>
            </a:r>
            <a:r>
              <a:rPr lang="en-US" sz="1200" spc="145"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140"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140"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145" dirty="0">
                <a:solidFill>
                  <a:srgbClr val="231F20"/>
                </a:solidFill>
                <a:latin typeface="Times New Roman"/>
                <a:cs typeface="Times New Roman"/>
              </a:rPr>
              <a:t> </a:t>
            </a:r>
            <a:r>
              <a:rPr lang="en-US" sz="1200" spc="50" dirty="0">
                <a:solidFill>
                  <a:srgbClr val="231F20"/>
                </a:solidFill>
                <a:latin typeface="Times New Roman"/>
                <a:cs typeface="Times New Roman"/>
              </a:rPr>
              <a:t>eradicate</a:t>
            </a:r>
            <a:r>
              <a:rPr lang="en-US" sz="1200" spc="14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45" dirty="0">
                <a:solidFill>
                  <a:srgbClr val="231F20"/>
                </a:solidFill>
                <a:latin typeface="Times New Roman"/>
                <a:cs typeface="Times New Roman"/>
              </a:rPr>
              <a:t> </a:t>
            </a:r>
            <a:r>
              <a:rPr lang="en-US" sz="1200" spc="50" dirty="0">
                <a:solidFill>
                  <a:srgbClr val="231F20"/>
                </a:solidFill>
                <a:latin typeface="Times New Roman"/>
                <a:cs typeface="Times New Roman"/>
              </a:rPr>
              <a:t>threats</a:t>
            </a:r>
            <a:r>
              <a:rPr lang="en-US" sz="1200" spc="145" dirty="0">
                <a:solidFill>
                  <a:srgbClr val="231F20"/>
                </a:solidFill>
                <a:latin typeface="Times New Roman"/>
                <a:cs typeface="Times New Roman"/>
              </a:rPr>
              <a:t> </a:t>
            </a:r>
            <a:r>
              <a:rPr lang="en-US" sz="1200" spc="75" dirty="0">
                <a:solidFill>
                  <a:srgbClr val="231F20"/>
                </a:solidFill>
                <a:latin typeface="Times New Roman"/>
                <a:cs typeface="Times New Roman"/>
              </a:rPr>
              <a:t>around</a:t>
            </a:r>
            <a:r>
              <a:rPr lang="en-US" sz="1200" spc="145" dirty="0">
                <a:solidFill>
                  <a:srgbClr val="231F20"/>
                </a:solidFill>
                <a:latin typeface="Times New Roman"/>
                <a:cs typeface="Times New Roman"/>
              </a:rPr>
              <a:t> </a:t>
            </a:r>
            <a:r>
              <a:rPr lang="en-US" sz="1200" spc="30" dirty="0">
                <a:solidFill>
                  <a:srgbClr val="231F20"/>
                </a:solidFill>
                <a:latin typeface="Times New Roman"/>
                <a:cs typeface="Times New Roman"/>
              </a:rPr>
              <a:t>the </a:t>
            </a:r>
            <a:r>
              <a:rPr lang="en-US" sz="1200" spc="-10" dirty="0">
                <a:solidFill>
                  <a:srgbClr val="231F20"/>
                </a:solidFill>
                <a:latin typeface="Times New Roman"/>
                <a:cs typeface="Times New Roman"/>
              </a:rPr>
              <a:t>globe:</a:t>
            </a:r>
            <a:endParaRPr lang="en-US" sz="1200" dirty="0">
              <a:latin typeface="Times New Roman"/>
              <a:cs typeface="Times New Roman"/>
            </a:endParaRPr>
          </a:p>
          <a:p>
            <a:pPr marL="508000" marR="41910" indent="-220979" algn="just">
              <a:lnSpc>
                <a:spcPct val="103200"/>
              </a:lnSpc>
              <a:buFont typeface="Times New Roman"/>
              <a:buChar char="•"/>
              <a:tabLst>
                <a:tab pos="508000" algn="l"/>
              </a:tabLst>
            </a:pPr>
            <a:r>
              <a:rPr lang="en-US" sz="1200" b="1" dirty="0">
                <a:solidFill>
                  <a:srgbClr val="231F20"/>
                </a:solidFill>
                <a:latin typeface="Times New Roman"/>
                <a:cs typeface="Times New Roman"/>
              </a:rPr>
              <a:t>Early</a:t>
            </a:r>
            <a:r>
              <a:rPr lang="en-US" sz="1200" b="1" spc="40" dirty="0">
                <a:solidFill>
                  <a:srgbClr val="231F20"/>
                </a:solidFill>
                <a:latin typeface="Times New Roman"/>
                <a:cs typeface="Times New Roman"/>
              </a:rPr>
              <a:t> </a:t>
            </a:r>
            <a:r>
              <a:rPr lang="en-US" sz="1200" b="1" spc="10" dirty="0">
                <a:solidFill>
                  <a:srgbClr val="231F20"/>
                </a:solidFill>
                <a:latin typeface="Times New Roman"/>
                <a:cs typeface="Times New Roman"/>
              </a:rPr>
              <a:t>threat</a:t>
            </a:r>
            <a:r>
              <a:rPr lang="en-US" sz="1200" b="1" spc="45" dirty="0">
                <a:solidFill>
                  <a:srgbClr val="231F20"/>
                </a:solidFill>
                <a:latin typeface="Times New Roman"/>
                <a:cs typeface="Times New Roman"/>
              </a:rPr>
              <a:t> </a:t>
            </a:r>
            <a:r>
              <a:rPr lang="en-US" sz="1200" b="1" spc="10" dirty="0">
                <a:solidFill>
                  <a:srgbClr val="231F20"/>
                </a:solidFill>
                <a:latin typeface="Times New Roman"/>
                <a:cs typeface="Times New Roman"/>
              </a:rPr>
              <a:t>detection</a:t>
            </a:r>
            <a:r>
              <a:rPr lang="en-US" sz="1200" spc="10" dirty="0">
                <a:solidFill>
                  <a:srgbClr val="231F20"/>
                </a:solidFill>
                <a:latin typeface="Times New Roman"/>
                <a:cs typeface="Times New Roman"/>
              </a:rPr>
              <a:t>:</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The</a:t>
            </a:r>
            <a:r>
              <a:rPr lang="en-US" sz="1200" spc="45" dirty="0">
                <a:solidFill>
                  <a:srgbClr val="231F20"/>
                </a:solidFill>
                <a:latin typeface="Times New Roman"/>
                <a:cs typeface="Times New Roman"/>
              </a:rPr>
              <a:t> </a:t>
            </a:r>
            <a:r>
              <a:rPr lang="en-US" sz="1200" spc="60" dirty="0">
                <a:solidFill>
                  <a:srgbClr val="231F20"/>
                </a:solidFill>
                <a:latin typeface="Times New Roman"/>
                <a:cs typeface="Times New Roman"/>
              </a:rPr>
              <a:t>primary</a:t>
            </a:r>
            <a:r>
              <a:rPr lang="en-US" sz="1200" spc="45" dirty="0">
                <a:solidFill>
                  <a:srgbClr val="231F20"/>
                </a:solidFill>
                <a:latin typeface="Times New Roman"/>
                <a:cs typeface="Times New Roman"/>
              </a:rPr>
              <a:t> </a:t>
            </a:r>
            <a:r>
              <a:rPr lang="en-US" sz="1200" spc="60" dirty="0">
                <a:solidFill>
                  <a:srgbClr val="231F20"/>
                </a:solidFill>
                <a:latin typeface="Times New Roman"/>
                <a:cs typeface="Times New Roman"/>
              </a:rPr>
              <a:t>aim</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is</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detect</a:t>
            </a:r>
            <a:r>
              <a:rPr lang="en-US" sz="1200" spc="4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threat</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in</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early</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stages </a:t>
            </a:r>
            <a:r>
              <a:rPr lang="en-US" sz="1200" spc="10" dirty="0">
                <a:solidFill>
                  <a:srgbClr val="231F20"/>
                </a:solidFill>
                <a:latin typeface="Times New Roman"/>
                <a:cs typeface="Times New Roman"/>
              </a:rPr>
              <a:t>to</a:t>
            </a:r>
            <a:r>
              <a:rPr lang="en-US" sz="1200" spc="204" dirty="0">
                <a:solidFill>
                  <a:srgbClr val="231F20"/>
                </a:solidFill>
                <a:latin typeface="Times New Roman"/>
                <a:cs typeface="Times New Roman"/>
              </a:rPr>
              <a:t> </a:t>
            </a:r>
            <a:r>
              <a:rPr lang="en-US" sz="1200" spc="50" dirty="0">
                <a:solidFill>
                  <a:srgbClr val="231F20"/>
                </a:solidFill>
                <a:latin typeface="Times New Roman"/>
                <a:cs typeface="Times New Roman"/>
              </a:rPr>
              <a:t>stop</a:t>
            </a:r>
            <a:r>
              <a:rPr lang="en-US" sz="1200" spc="21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10" dirty="0">
                <a:solidFill>
                  <a:srgbClr val="231F20"/>
                </a:solidFill>
                <a:latin typeface="Times New Roman"/>
                <a:cs typeface="Times New Roman"/>
              </a:rPr>
              <a:t> </a:t>
            </a:r>
            <a:r>
              <a:rPr lang="en-US" sz="1200" spc="10" dirty="0">
                <a:solidFill>
                  <a:srgbClr val="231F20"/>
                </a:solidFill>
                <a:latin typeface="Times New Roman"/>
                <a:cs typeface="Times New Roman"/>
              </a:rPr>
              <a:t>infection</a:t>
            </a:r>
            <a:r>
              <a:rPr lang="en-US" sz="1200" spc="210"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204" dirty="0">
                <a:solidFill>
                  <a:srgbClr val="231F20"/>
                </a:solidFill>
                <a:latin typeface="Times New Roman"/>
                <a:cs typeface="Times New Roman"/>
              </a:rPr>
              <a:t> </a:t>
            </a:r>
            <a:r>
              <a:rPr lang="en-US" sz="1200" spc="10" dirty="0">
                <a:solidFill>
                  <a:srgbClr val="231F20"/>
                </a:solidFill>
                <a:latin typeface="Times New Roman"/>
                <a:cs typeface="Times New Roman"/>
              </a:rPr>
              <a:t>critical</a:t>
            </a:r>
            <a:r>
              <a:rPr lang="en-US" sz="1200" spc="210" dirty="0">
                <a:solidFill>
                  <a:srgbClr val="231F20"/>
                </a:solidFill>
                <a:latin typeface="Times New Roman"/>
                <a:cs typeface="Times New Roman"/>
              </a:rPr>
              <a:t> </a:t>
            </a:r>
            <a:r>
              <a:rPr lang="en-US" sz="1200" spc="10" dirty="0">
                <a:solidFill>
                  <a:srgbClr val="231F20"/>
                </a:solidFill>
                <a:latin typeface="Times New Roman"/>
                <a:cs typeface="Times New Roman"/>
              </a:rPr>
              <a:t>systems.</a:t>
            </a:r>
            <a:r>
              <a:rPr lang="en-US" sz="1200" spc="210" dirty="0">
                <a:solidFill>
                  <a:srgbClr val="231F20"/>
                </a:solidFill>
                <a:latin typeface="Times New Roman"/>
                <a:cs typeface="Times New Roman"/>
              </a:rPr>
              <a:t> </a:t>
            </a:r>
            <a:r>
              <a:rPr lang="en-US" sz="1200" spc="10" dirty="0">
                <a:solidFill>
                  <a:srgbClr val="231F20"/>
                </a:solidFill>
                <a:latin typeface="Times New Roman"/>
                <a:cs typeface="Times New Roman"/>
              </a:rPr>
              <a:t>Hence,</a:t>
            </a:r>
            <a:r>
              <a:rPr lang="en-US" sz="1200" spc="210" dirty="0">
                <a:solidFill>
                  <a:srgbClr val="231F20"/>
                </a:solidFill>
                <a:latin typeface="Times New Roman"/>
                <a:cs typeface="Times New Roman"/>
              </a:rPr>
              <a:t> </a:t>
            </a:r>
            <a:r>
              <a:rPr lang="en-US" sz="1200" spc="60" dirty="0">
                <a:solidFill>
                  <a:srgbClr val="231F20"/>
                </a:solidFill>
                <a:latin typeface="Times New Roman"/>
                <a:cs typeface="Times New Roman"/>
              </a:rPr>
              <a:t>proper</a:t>
            </a:r>
            <a:r>
              <a:rPr lang="en-US" sz="1200" spc="210" dirty="0">
                <a:solidFill>
                  <a:srgbClr val="231F20"/>
                </a:solidFill>
                <a:latin typeface="Times New Roman"/>
                <a:cs typeface="Times New Roman"/>
              </a:rPr>
              <a:t> </a:t>
            </a:r>
            <a:r>
              <a:rPr lang="en-US" sz="1200" spc="65" dirty="0">
                <a:solidFill>
                  <a:srgbClr val="231F20"/>
                </a:solidFill>
                <a:latin typeface="Times New Roman"/>
                <a:cs typeface="Times New Roman"/>
              </a:rPr>
              <a:t>team</a:t>
            </a:r>
            <a:r>
              <a:rPr lang="en-US" sz="1200" spc="204" dirty="0">
                <a:solidFill>
                  <a:srgbClr val="231F20"/>
                </a:solidFill>
                <a:latin typeface="Times New Roman"/>
                <a:cs typeface="Times New Roman"/>
              </a:rPr>
              <a:t> </a:t>
            </a:r>
            <a:r>
              <a:rPr lang="en-US" sz="1200" spc="10" dirty="0">
                <a:solidFill>
                  <a:srgbClr val="231F20"/>
                </a:solidFill>
                <a:latin typeface="Times New Roman"/>
                <a:cs typeface="Times New Roman"/>
              </a:rPr>
              <a:t>training</a:t>
            </a:r>
            <a:r>
              <a:rPr lang="en-US" sz="1200" spc="210" dirty="0">
                <a:solidFill>
                  <a:srgbClr val="231F20"/>
                </a:solidFill>
                <a:latin typeface="Times New Roman"/>
                <a:cs typeface="Times New Roman"/>
              </a:rPr>
              <a:t> </a:t>
            </a:r>
            <a:r>
              <a:rPr lang="en-US" sz="1200" spc="10" dirty="0">
                <a:solidFill>
                  <a:srgbClr val="231F20"/>
                </a:solidFill>
                <a:latin typeface="Times New Roman"/>
                <a:cs typeface="Times New Roman"/>
              </a:rPr>
              <a:t>is</a:t>
            </a:r>
            <a:r>
              <a:rPr lang="en-US" sz="1200" spc="210" dirty="0">
                <a:solidFill>
                  <a:srgbClr val="231F20"/>
                </a:solidFill>
                <a:latin typeface="Times New Roman"/>
                <a:cs typeface="Times New Roman"/>
              </a:rPr>
              <a:t> </a:t>
            </a:r>
            <a:r>
              <a:rPr lang="en-US" sz="1200" spc="45" dirty="0">
                <a:solidFill>
                  <a:srgbClr val="231F20"/>
                </a:solidFill>
                <a:latin typeface="Times New Roman"/>
                <a:cs typeface="Times New Roman"/>
              </a:rPr>
              <a:t>required </a:t>
            </a:r>
            <a:r>
              <a:rPr lang="en-US" sz="1200" spc="30" dirty="0">
                <a:solidFill>
                  <a:srgbClr val="231F20"/>
                </a:solidFill>
                <a:latin typeface="Times New Roman"/>
                <a:cs typeface="Times New Roman"/>
              </a:rPr>
              <a:t>for</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such</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incidents,</a:t>
            </a:r>
            <a:r>
              <a:rPr lang="en-US" sz="1200" spc="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5" dirty="0">
                <a:solidFill>
                  <a:srgbClr val="231F20"/>
                </a:solidFill>
                <a:latin typeface="Times New Roman"/>
                <a:cs typeface="Times New Roman"/>
              </a:rPr>
              <a:t> </a:t>
            </a:r>
            <a:r>
              <a:rPr lang="en-US" sz="1200" spc="20" dirty="0">
                <a:solidFill>
                  <a:srgbClr val="231F20"/>
                </a:solidFill>
                <a:latin typeface="Times New Roman"/>
                <a:cs typeface="Times New Roman"/>
              </a:rPr>
              <a:t>IR</a:t>
            </a:r>
            <a:r>
              <a:rPr lang="en-US" sz="1200" spc="5"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are</a:t>
            </a:r>
            <a:r>
              <a:rPr lang="en-US" sz="1200" spc="5" dirty="0">
                <a:solidFill>
                  <a:srgbClr val="231F20"/>
                </a:solidFill>
                <a:latin typeface="Times New Roman"/>
                <a:cs typeface="Times New Roman"/>
              </a:rPr>
              <a:t> </a:t>
            </a:r>
            <a:r>
              <a:rPr lang="en-US" sz="1200" spc="60" dirty="0">
                <a:solidFill>
                  <a:srgbClr val="231F20"/>
                </a:solidFill>
                <a:latin typeface="Times New Roman"/>
                <a:cs typeface="Times New Roman"/>
              </a:rPr>
              <a:t>trained</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to</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detect</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threats</a:t>
            </a:r>
            <a:r>
              <a:rPr lang="en-US" sz="1200" spc="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incidents</a:t>
            </a:r>
            <a:r>
              <a:rPr lang="en-US" sz="1200" spc="5" dirty="0">
                <a:solidFill>
                  <a:srgbClr val="231F20"/>
                </a:solidFill>
                <a:latin typeface="Times New Roman"/>
                <a:cs typeface="Times New Roman"/>
              </a:rPr>
              <a:t> </a:t>
            </a:r>
            <a:r>
              <a:rPr lang="en-US" sz="1200" spc="30" dirty="0">
                <a:solidFill>
                  <a:srgbClr val="231F20"/>
                </a:solidFill>
                <a:latin typeface="Times New Roman"/>
                <a:cs typeface="Times New Roman"/>
              </a:rPr>
              <a:t>early</a:t>
            </a:r>
            <a:r>
              <a:rPr lang="en-US" sz="1200" spc="5" dirty="0">
                <a:solidFill>
                  <a:srgbClr val="231F20"/>
                </a:solidFill>
                <a:latin typeface="Times New Roman"/>
                <a:cs typeface="Times New Roman"/>
              </a:rPr>
              <a:t> </a:t>
            </a:r>
            <a:r>
              <a:rPr lang="en-US" sz="1200" spc="-25" dirty="0">
                <a:solidFill>
                  <a:srgbClr val="231F20"/>
                </a:solidFill>
                <a:latin typeface="Times New Roman"/>
                <a:cs typeface="Times New Roman"/>
              </a:rPr>
              <a:t>in </a:t>
            </a:r>
            <a:r>
              <a:rPr lang="en-US" sz="1200" dirty="0">
                <a:solidFill>
                  <a:srgbClr val="231F20"/>
                </a:solidFill>
                <a:latin typeface="Times New Roman"/>
                <a:cs typeface="Times New Roman"/>
              </a:rPr>
              <a:t>their</a:t>
            </a:r>
            <a:r>
              <a:rPr lang="en-US" sz="1200" spc="80" dirty="0">
                <a:solidFill>
                  <a:srgbClr val="231F20"/>
                </a:solidFill>
                <a:latin typeface="Times New Roman"/>
                <a:cs typeface="Times New Roman"/>
              </a:rPr>
              <a:t> </a:t>
            </a:r>
            <a:r>
              <a:rPr lang="en-US" sz="1200" dirty="0">
                <a:solidFill>
                  <a:srgbClr val="231F20"/>
                </a:solidFill>
                <a:latin typeface="Times New Roman"/>
                <a:cs typeface="Times New Roman"/>
              </a:rPr>
              <a:t>lifecycle.</a:t>
            </a:r>
            <a:r>
              <a:rPr lang="en-US" sz="1200" spc="80" dirty="0">
                <a:solidFill>
                  <a:srgbClr val="231F20"/>
                </a:solidFill>
                <a:latin typeface="Times New Roman"/>
                <a:cs typeface="Times New Roman"/>
              </a:rPr>
              <a:t> </a:t>
            </a:r>
            <a:r>
              <a:rPr lang="en-US" sz="1200" dirty="0">
                <a:solidFill>
                  <a:srgbClr val="231F20"/>
                </a:solidFill>
                <a:latin typeface="Times New Roman"/>
                <a:cs typeface="Times New Roman"/>
              </a:rPr>
              <a:t>This</a:t>
            </a:r>
            <a:r>
              <a:rPr lang="en-US" sz="1200" spc="80" dirty="0">
                <a:solidFill>
                  <a:srgbClr val="231F20"/>
                </a:solidFill>
                <a:latin typeface="Times New Roman"/>
                <a:cs typeface="Times New Roman"/>
              </a:rPr>
              <a:t> </a:t>
            </a:r>
            <a:r>
              <a:rPr lang="en-US" sz="1200" dirty="0">
                <a:solidFill>
                  <a:srgbClr val="231F20"/>
                </a:solidFill>
                <a:latin typeface="Times New Roman"/>
                <a:cs typeface="Times New Roman"/>
              </a:rPr>
              <a:t>proactive</a:t>
            </a:r>
            <a:r>
              <a:rPr lang="en-US" sz="1200" spc="85" dirty="0">
                <a:solidFill>
                  <a:srgbClr val="231F20"/>
                </a:solidFill>
                <a:latin typeface="Times New Roman"/>
                <a:cs typeface="Times New Roman"/>
              </a:rPr>
              <a:t> </a:t>
            </a:r>
            <a:r>
              <a:rPr lang="en-US" sz="1200" spc="60" dirty="0">
                <a:solidFill>
                  <a:srgbClr val="231F20"/>
                </a:solidFill>
                <a:latin typeface="Times New Roman"/>
                <a:cs typeface="Times New Roman"/>
              </a:rPr>
              <a:t>approach</a:t>
            </a:r>
            <a:r>
              <a:rPr lang="en-US" sz="1200" spc="80" dirty="0">
                <a:solidFill>
                  <a:srgbClr val="231F20"/>
                </a:solidFill>
                <a:latin typeface="Times New Roman"/>
                <a:cs typeface="Times New Roman"/>
              </a:rPr>
              <a:t> </a:t>
            </a:r>
            <a:r>
              <a:rPr lang="en-US" sz="1200" spc="50" dirty="0">
                <a:solidFill>
                  <a:srgbClr val="231F20"/>
                </a:solidFill>
                <a:latin typeface="Times New Roman"/>
                <a:cs typeface="Times New Roman"/>
              </a:rPr>
              <a:t>always</a:t>
            </a:r>
            <a:r>
              <a:rPr lang="en-US" sz="1200" spc="80" dirty="0">
                <a:solidFill>
                  <a:srgbClr val="231F20"/>
                </a:solidFill>
                <a:latin typeface="Times New Roman"/>
                <a:cs typeface="Times New Roman"/>
              </a:rPr>
              <a:t> </a:t>
            </a:r>
            <a:r>
              <a:rPr lang="en-US" sz="1200" spc="50" dirty="0">
                <a:solidFill>
                  <a:srgbClr val="231F20"/>
                </a:solidFill>
                <a:latin typeface="Times New Roman"/>
                <a:cs typeface="Times New Roman"/>
              </a:rPr>
              <a:t>helps</a:t>
            </a:r>
            <a:r>
              <a:rPr lang="en-US" sz="1200" spc="8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85" dirty="0">
                <a:solidFill>
                  <a:srgbClr val="231F20"/>
                </a:solidFill>
                <a:latin typeface="Times New Roman"/>
                <a:cs typeface="Times New Roman"/>
              </a:rPr>
              <a:t> </a:t>
            </a:r>
            <a:r>
              <a:rPr lang="en-US" sz="1200" spc="40" dirty="0">
                <a:solidFill>
                  <a:srgbClr val="231F20"/>
                </a:solidFill>
                <a:latin typeface="Times New Roman"/>
                <a:cs typeface="Times New Roman"/>
              </a:rPr>
              <a:t>organizations</a:t>
            </a:r>
            <a:r>
              <a:rPr lang="en-US" sz="1200" spc="80" dirty="0">
                <a:solidFill>
                  <a:srgbClr val="231F20"/>
                </a:solidFill>
                <a:latin typeface="Times New Roman"/>
                <a:cs typeface="Times New Roman"/>
              </a:rPr>
              <a:t> </a:t>
            </a:r>
            <a:r>
              <a:rPr lang="en-US" sz="1200" dirty="0">
                <a:solidFill>
                  <a:srgbClr val="231F20"/>
                </a:solidFill>
                <a:latin typeface="Times New Roman"/>
                <a:cs typeface="Times New Roman"/>
              </a:rPr>
              <a:t>identify</a:t>
            </a:r>
            <a:r>
              <a:rPr lang="en-US" sz="1200" spc="80" dirty="0">
                <a:solidFill>
                  <a:srgbClr val="231F20"/>
                </a:solidFill>
                <a:latin typeface="Times New Roman"/>
                <a:cs typeface="Times New Roman"/>
              </a:rPr>
              <a:t> </a:t>
            </a:r>
            <a:r>
              <a:rPr lang="en-US" sz="1200" spc="60" dirty="0">
                <a:solidFill>
                  <a:srgbClr val="231F20"/>
                </a:solidFill>
                <a:latin typeface="Times New Roman"/>
                <a:cs typeface="Times New Roman"/>
              </a:rPr>
              <a:t>and address</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vulnerabilities</a:t>
            </a:r>
            <a:r>
              <a:rPr lang="en-US" sz="1200" spc="40" dirty="0">
                <a:solidFill>
                  <a:srgbClr val="231F20"/>
                </a:solidFill>
                <a:latin typeface="Times New Roman"/>
                <a:cs typeface="Times New Roman"/>
              </a:rPr>
              <a:t> </a:t>
            </a:r>
            <a:r>
              <a:rPr lang="en-US" sz="1200" spc="30" dirty="0">
                <a:solidFill>
                  <a:srgbClr val="231F20"/>
                </a:solidFill>
                <a:latin typeface="Times New Roman"/>
                <a:cs typeface="Times New Roman"/>
              </a:rPr>
              <a:t>before</a:t>
            </a:r>
            <a:r>
              <a:rPr lang="en-US" sz="1200" spc="35" dirty="0">
                <a:solidFill>
                  <a:srgbClr val="231F20"/>
                </a:solidFill>
                <a:latin typeface="Times New Roman"/>
                <a:cs typeface="Times New Roman"/>
              </a:rPr>
              <a:t> </a:t>
            </a:r>
            <a:r>
              <a:rPr lang="en-US" sz="1200" spc="50" dirty="0">
                <a:solidFill>
                  <a:srgbClr val="231F20"/>
                </a:solidFill>
                <a:latin typeface="Times New Roman"/>
                <a:cs typeface="Times New Roman"/>
              </a:rPr>
              <a:t>they</a:t>
            </a:r>
            <a:r>
              <a:rPr lang="en-US" sz="1200" spc="40" dirty="0">
                <a:solidFill>
                  <a:srgbClr val="231F20"/>
                </a:solidFill>
                <a:latin typeface="Times New Roman"/>
                <a:cs typeface="Times New Roman"/>
              </a:rPr>
              <a:t> </a:t>
            </a:r>
            <a:r>
              <a:rPr lang="en-US" sz="1200" spc="45" dirty="0">
                <a:solidFill>
                  <a:srgbClr val="231F20"/>
                </a:solidFill>
                <a:latin typeface="Times New Roman"/>
                <a:cs typeface="Times New Roman"/>
              </a:rPr>
              <a:t>convert</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into</a:t>
            </a:r>
            <a:r>
              <a:rPr lang="en-US" sz="1200" spc="4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breach</a:t>
            </a:r>
            <a:r>
              <a:rPr lang="en-US" sz="1200" spc="40" dirty="0">
                <a:solidFill>
                  <a:srgbClr val="231F20"/>
                </a:solidFill>
                <a:latin typeface="Times New Roman"/>
                <a:cs typeface="Times New Roman"/>
              </a:rPr>
              <a:t> </a:t>
            </a:r>
            <a:r>
              <a:rPr lang="en-US" sz="1200" spc="30" dirty="0">
                <a:solidFill>
                  <a:srgbClr val="231F20"/>
                </a:solidFill>
                <a:latin typeface="Times New Roman"/>
                <a:cs typeface="Times New Roman"/>
              </a:rPr>
              <a:t>or,</a:t>
            </a:r>
            <a:r>
              <a:rPr lang="en-US" sz="1200" spc="35" dirty="0">
                <a:solidFill>
                  <a:srgbClr val="231F20"/>
                </a:solidFill>
                <a:latin typeface="Times New Roman"/>
                <a:cs typeface="Times New Roman"/>
              </a:rPr>
              <a:t> </a:t>
            </a:r>
            <a:r>
              <a:rPr lang="en-US" sz="1200" spc="50" dirty="0">
                <a:solidFill>
                  <a:srgbClr val="231F20"/>
                </a:solidFill>
                <a:latin typeface="Times New Roman"/>
                <a:cs typeface="Times New Roman"/>
              </a:rPr>
              <a:t>even</a:t>
            </a:r>
            <a:r>
              <a:rPr lang="en-US" sz="1200" spc="40" dirty="0">
                <a:solidFill>
                  <a:srgbClr val="231F20"/>
                </a:solidFill>
                <a:latin typeface="Times New Roman"/>
                <a:cs typeface="Times New Roman"/>
              </a:rPr>
              <a:t> </a:t>
            </a:r>
            <a:r>
              <a:rPr lang="en-US" sz="1200" spc="30" dirty="0">
                <a:solidFill>
                  <a:srgbClr val="231F20"/>
                </a:solidFill>
                <a:latin typeface="Times New Roman"/>
                <a:cs typeface="Times New Roman"/>
              </a:rPr>
              <a:t>if</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it</a:t>
            </a:r>
            <a:r>
              <a:rPr lang="en-US" sz="1200" spc="40" dirty="0">
                <a:solidFill>
                  <a:srgbClr val="231F20"/>
                </a:solidFill>
                <a:latin typeface="Times New Roman"/>
                <a:cs typeface="Times New Roman"/>
              </a:rPr>
              <a:t> </a:t>
            </a:r>
            <a:r>
              <a:rPr lang="en-US" sz="1200" spc="30" dirty="0">
                <a:solidFill>
                  <a:srgbClr val="231F20"/>
                </a:solidFill>
                <a:latin typeface="Times New Roman"/>
                <a:cs typeface="Times New Roman"/>
              </a:rPr>
              <a:t>is</a:t>
            </a:r>
            <a:r>
              <a:rPr lang="en-US" sz="1200" spc="35" dirty="0">
                <a:solidFill>
                  <a:srgbClr val="231F20"/>
                </a:solidFill>
                <a:latin typeface="Times New Roman"/>
                <a:cs typeface="Times New Roman"/>
              </a:rPr>
              <a:t> </a:t>
            </a:r>
            <a:r>
              <a:rPr lang="en-US" sz="1200" spc="45" dirty="0">
                <a:solidFill>
                  <a:srgbClr val="231F20"/>
                </a:solidFill>
                <a:latin typeface="Times New Roman"/>
                <a:cs typeface="Times New Roman"/>
              </a:rPr>
              <a:t>converted </a:t>
            </a:r>
            <a:r>
              <a:rPr lang="en-US" sz="1200" spc="10" dirty="0">
                <a:solidFill>
                  <a:srgbClr val="231F20"/>
                </a:solidFill>
                <a:latin typeface="Times New Roman"/>
                <a:cs typeface="Times New Roman"/>
              </a:rPr>
              <a:t>to</a:t>
            </a:r>
            <a:r>
              <a:rPr lang="en-US" sz="1200" spc="8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85" dirty="0">
                <a:solidFill>
                  <a:srgbClr val="231F20"/>
                </a:solidFill>
                <a:latin typeface="Times New Roman"/>
                <a:cs typeface="Times New Roman"/>
              </a:rPr>
              <a:t> </a:t>
            </a:r>
            <a:r>
              <a:rPr lang="en-US" sz="1200" spc="10" dirty="0">
                <a:solidFill>
                  <a:srgbClr val="231F20"/>
                </a:solidFill>
                <a:latin typeface="Times New Roman"/>
                <a:cs typeface="Times New Roman"/>
              </a:rPr>
              <a:t>breach,</a:t>
            </a:r>
            <a:r>
              <a:rPr lang="en-US" sz="1200" spc="85" dirty="0">
                <a:solidFill>
                  <a:srgbClr val="231F20"/>
                </a:solidFill>
                <a:latin typeface="Times New Roman"/>
                <a:cs typeface="Times New Roman"/>
              </a:rPr>
              <a:t> </a:t>
            </a:r>
            <a:r>
              <a:rPr lang="en-US" sz="1200" spc="10" dirty="0">
                <a:solidFill>
                  <a:srgbClr val="231F20"/>
                </a:solidFill>
                <a:latin typeface="Times New Roman"/>
                <a:cs typeface="Times New Roman"/>
              </a:rPr>
              <a:t>still</a:t>
            </a:r>
            <a:r>
              <a:rPr lang="en-US" sz="1200" spc="85" dirty="0">
                <a:solidFill>
                  <a:srgbClr val="231F20"/>
                </a:solidFill>
                <a:latin typeface="Times New Roman"/>
                <a:cs typeface="Times New Roman"/>
              </a:rPr>
              <a:t> </a:t>
            </a:r>
            <a:r>
              <a:rPr lang="en-US" sz="1200" spc="10" dirty="0">
                <a:solidFill>
                  <a:srgbClr val="231F20"/>
                </a:solidFill>
                <a:latin typeface="Times New Roman"/>
                <a:cs typeface="Times New Roman"/>
              </a:rPr>
              <a:t>protect</a:t>
            </a:r>
            <a:r>
              <a:rPr lang="en-US" sz="1200" spc="7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85" dirty="0">
                <a:solidFill>
                  <a:srgbClr val="231F20"/>
                </a:solidFill>
                <a:latin typeface="Times New Roman"/>
                <a:cs typeface="Times New Roman"/>
              </a:rPr>
              <a:t> </a:t>
            </a:r>
            <a:r>
              <a:rPr lang="en-US" sz="1200" spc="55" dirty="0">
                <a:solidFill>
                  <a:srgbClr val="231F20"/>
                </a:solidFill>
                <a:latin typeface="Times New Roman"/>
                <a:cs typeface="Times New Roman"/>
              </a:rPr>
              <a:t>crown</a:t>
            </a:r>
            <a:r>
              <a:rPr lang="en-US" sz="1200" spc="85" dirty="0">
                <a:solidFill>
                  <a:srgbClr val="231F20"/>
                </a:solidFill>
                <a:latin typeface="Times New Roman"/>
                <a:cs typeface="Times New Roman"/>
              </a:rPr>
              <a:t> </a:t>
            </a:r>
            <a:r>
              <a:rPr lang="en-US" sz="1200" spc="10" dirty="0">
                <a:solidFill>
                  <a:srgbClr val="231F20"/>
                </a:solidFill>
                <a:latin typeface="Times New Roman"/>
                <a:cs typeface="Times New Roman"/>
              </a:rPr>
              <a:t>jewels</a:t>
            </a:r>
            <a:r>
              <a:rPr lang="en-US" sz="1200" spc="85" dirty="0">
                <a:solidFill>
                  <a:srgbClr val="231F20"/>
                </a:solidFill>
                <a:latin typeface="Times New Roman"/>
                <a:cs typeface="Times New Roman"/>
              </a:rPr>
              <a:t> </a:t>
            </a:r>
            <a:r>
              <a:rPr lang="en-US" sz="1200" spc="50" dirty="0">
                <a:solidFill>
                  <a:srgbClr val="231F20"/>
                </a:solidFill>
                <a:latin typeface="Times New Roman"/>
                <a:cs typeface="Times New Roman"/>
              </a:rPr>
              <a:t>from</a:t>
            </a:r>
            <a:r>
              <a:rPr lang="en-US" sz="1200" spc="80" dirty="0">
                <a:solidFill>
                  <a:srgbClr val="231F20"/>
                </a:solidFill>
                <a:latin typeface="Times New Roman"/>
                <a:cs typeface="Times New Roman"/>
              </a:rPr>
              <a:t> </a:t>
            </a:r>
            <a:r>
              <a:rPr lang="en-US" sz="1200" spc="-10" dirty="0">
                <a:solidFill>
                  <a:srgbClr val="231F20"/>
                </a:solidFill>
                <a:latin typeface="Times New Roman"/>
                <a:cs typeface="Times New Roman"/>
              </a:rPr>
              <a:t>exploitation.</a:t>
            </a:r>
            <a:endParaRPr lang="en-US" sz="1200" dirty="0">
              <a:latin typeface="Times New Roman"/>
              <a:cs typeface="Times New Roman"/>
            </a:endParaRPr>
          </a:p>
          <a:p>
            <a:pPr marL="508000" marR="42545" indent="-228600" algn="just">
              <a:lnSpc>
                <a:spcPts val="1210"/>
              </a:lnSpc>
              <a:spcBef>
                <a:spcPts val="210"/>
              </a:spcBef>
              <a:buSzPct val="95238"/>
              <a:buFont typeface="Symbol"/>
              <a:buChar char=""/>
              <a:tabLst>
                <a:tab pos="508000" algn="l"/>
              </a:tabLst>
            </a:pPr>
            <a:r>
              <a:rPr lang="en-US" sz="1200" b="1" spc="10" dirty="0">
                <a:solidFill>
                  <a:srgbClr val="231F20"/>
                </a:solidFill>
                <a:latin typeface="Times New Roman"/>
                <a:cs typeface="Times New Roman"/>
              </a:rPr>
              <a:t>Containment</a:t>
            </a:r>
            <a:r>
              <a:rPr lang="en-US" sz="1200" b="1" spc="130" dirty="0">
                <a:solidFill>
                  <a:srgbClr val="231F20"/>
                </a:solidFill>
                <a:latin typeface="Times New Roman"/>
                <a:cs typeface="Times New Roman"/>
              </a:rPr>
              <a:t> </a:t>
            </a:r>
            <a:r>
              <a:rPr lang="en-US" sz="1200" b="1" spc="10" dirty="0">
                <a:solidFill>
                  <a:srgbClr val="231F20"/>
                </a:solidFill>
                <a:latin typeface="Times New Roman"/>
                <a:cs typeface="Times New Roman"/>
              </a:rPr>
              <a:t>and</a:t>
            </a:r>
            <a:r>
              <a:rPr lang="en-US" sz="1200" b="1" spc="135" dirty="0">
                <a:solidFill>
                  <a:srgbClr val="231F20"/>
                </a:solidFill>
                <a:latin typeface="Times New Roman"/>
                <a:cs typeface="Times New Roman"/>
              </a:rPr>
              <a:t> </a:t>
            </a:r>
            <a:r>
              <a:rPr lang="en-US" sz="1200" b="1" spc="10" dirty="0">
                <a:solidFill>
                  <a:srgbClr val="231F20"/>
                </a:solidFill>
                <a:latin typeface="Times New Roman"/>
                <a:cs typeface="Times New Roman"/>
              </a:rPr>
              <a:t>eradication</a:t>
            </a:r>
            <a:r>
              <a:rPr lang="en-US" sz="1200" spc="10" dirty="0">
                <a:solidFill>
                  <a:srgbClr val="231F20"/>
                </a:solidFill>
                <a:latin typeface="Times New Roman"/>
                <a:cs typeface="Times New Roman"/>
              </a:rPr>
              <a:t>:</a:t>
            </a:r>
            <a:r>
              <a:rPr lang="en-US" sz="1200" spc="130"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135"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130" dirty="0">
                <a:solidFill>
                  <a:srgbClr val="231F20"/>
                </a:solidFill>
                <a:latin typeface="Times New Roman"/>
                <a:cs typeface="Times New Roman"/>
              </a:rPr>
              <a:t> </a:t>
            </a:r>
            <a:r>
              <a:rPr lang="en-US" sz="1200" spc="10" dirty="0">
                <a:solidFill>
                  <a:srgbClr val="231F20"/>
                </a:solidFill>
                <a:latin typeface="Times New Roman"/>
                <a:cs typeface="Times New Roman"/>
              </a:rPr>
              <a:t>are</a:t>
            </a:r>
            <a:r>
              <a:rPr lang="en-US" sz="1200" spc="135" dirty="0">
                <a:solidFill>
                  <a:srgbClr val="231F20"/>
                </a:solidFill>
                <a:latin typeface="Times New Roman"/>
                <a:cs typeface="Times New Roman"/>
              </a:rPr>
              <a:t> </a:t>
            </a:r>
            <a:r>
              <a:rPr lang="en-US" sz="1200" spc="60" dirty="0">
                <a:solidFill>
                  <a:srgbClr val="231F20"/>
                </a:solidFill>
                <a:latin typeface="Times New Roman"/>
                <a:cs typeface="Times New Roman"/>
              </a:rPr>
              <a:t>trained</a:t>
            </a:r>
            <a:r>
              <a:rPr lang="en-US" sz="1200" spc="135" dirty="0">
                <a:solidFill>
                  <a:srgbClr val="231F20"/>
                </a:solidFill>
                <a:latin typeface="Times New Roman"/>
                <a:cs typeface="Times New Roman"/>
              </a:rPr>
              <a:t> </a:t>
            </a:r>
            <a:r>
              <a:rPr lang="en-US" sz="1200" spc="65" dirty="0">
                <a:solidFill>
                  <a:srgbClr val="231F20"/>
                </a:solidFill>
                <a:latin typeface="Times New Roman"/>
                <a:cs typeface="Times New Roman"/>
              </a:rPr>
              <a:t>with</a:t>
            </a:r>
            <a:r>
              <a:rPr lang="en-US" sz="1200" spc="13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135" dirty="0">
                <a:solidFill>
                  <a:srgbClr val="231F20"/>
                </a:solidFill>
                <a:latin typeface="Times New Roman"/>
                <a:cs typeface="Times New Roman"/>
              </a:rPr>
              <a:t> </a:t>
            </a:r>
            <a:r>
              <a:rPr lang="en-US" sz="1200" spc="10" dirty="0">
                <a:solidFill>
                  <a:srgbClr val="231F20"/>
                </a:solidFill>
                <a:latin typeface="Times New Roman"/>
                <a:cs typeface="Times New Roman"/>
              </a:rPr>
              <a:t>single</a:t>
            </a:r>
            <a:r>
              <a:rPr lang="en-US" sz="1200" spc="130" dirty="0">
                <a:solidFill>
                  <a:srgbClr val="231F20"/>
                </a:solidFill>
                <a:latin typeface="Times New Roman"/>
                <a:cs typeface="Times New Roman"/>
              </a:rPr>
              <a:t> </a:t>
            </a:r>
            <a:r>
              <a:rPr lang="en-US" sz="1200" spc="60" dirty="0">
                <a:solidFill>
                  <a:srgbClr val="231F20"/>
                </a:solidFill>
                <a:latin typeface="Times New Roman"/>
                <a:cs typeface="Times New Roman"/>
              </a:rPr>
              <a:t>aim</a:t>
            </a:r>
            <a:r>
              <a:rPr lang="en-US" sz="1200" spc="135"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135" dirty="0">
                <a:solidFill>
                  <a:srgbClr val="231F20"/>
                </a:solidFill>
                <a:latin typeface="Times New Roman"/>
                <a:cs typeface="Times New Roman"/>
              </a:rPr>
              <a:t> </a:t>
            </a:r>
            <a:r>
              <a:rPr lang="en-US" sz="1200" spc="-10" dirty="0">
                <a:solidFill>
                  <a:srgbClr val="231F20"/>
                </a:solidFill>
                <a:latin typeface="Times New Roman"/>
                <a:cs typeface="Times New Roman"/>
              </a:rPr>
              <a:t>contain </a:t>
            </a:r>
            <a:r>
              <a:rPr lang="en-US" sz="1200" spc="85" dirty="0">
                <a:solidFill>
                  <a:srgbClr val="231F20"/>
                </a:solidFill>
                <a:latin typeface="Times New Roman"/>
                <a:cs typeface="Times New Roman"/>
              </a:rPr>
              <a:t>and</a:t>
            </a:r>
            <a:r>
              <a:rPr lang="en-US" sz="1200" spc="25" dirty="0">
                <a:solidFill>
                  <a:srgbClr val="231F20"/>
                </a:solidFill>
                <a:latin typeface="Times New Roman"/>
                <a:cs typeface="Times New Roman"/>
              </a:rPr>
              <a:t> </a:t>
            </a:r>
            <a:r>
              <a:rPr lang="en-US" sz="1200" spc="50" dirty="0">
                <a:solidFill>
                  <a:srgbClr val="231F20"/>
                </a:solidFill>
                <a:latin typeface="Times New Roman"/>
                <a:cs typeface="Times New Roman"/>
              </a:rPr>
              <a:t>eradicate</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threats</a:t>
            </a:r>
            <a:r>
              <a:rPr lang="en-US" sz="1200" spc="30" dirty="0">
                <a:solidFill>
                  <a:srgbClr val="231F20"/>
                </a:solidFill>
                <a:latin typeface="Times New Roman"/>
                <a:cs typeface="Times New Roman"/>
              </a:rPr>
              <a:t> </a:t>
            </a:r>
            <a:r>
              <a:rPr lang="en-US" sz="1200" spc="10" dirty="0">
                <a:solidFill>
                  <a:srgbClr val="231F20"/>
                </a:solidFill>
                <a:latin typeface="Times New Roman"/>
                <a:cs typeface="Times New Roman"/>
              </a:rPr>
              <a:t>effectively.</a:t>
            </a:r>
            <a:r>
              <a:rPr lang="en-US" sz="1200" spc="30" dirty="0">
                <a:solidFill>
                  <a:srgbClr val="231F20"/>
                </a:solidFill>
                <a:latin typeface="Times New Roman"/>
                <a:cs typeface="Times New Roman"/>
              </a:rPr>
              <a:t> </a:t>
            </a:r>
            <a:r>
              <a:rPr lang="en-US" sz="1200" spc="20" dirty="0">
                <a:solidFill>
                  <a:srgbClr val="231F20"/>
                </a:solidFill>
                <a:latin typeface="Times New Roman"/>
                <a:cs typeface="Times New Roman"/>
              </a:rPr>
              <a:t>IR</a:t>
            </a:r>
            <a:r>
              <a:rPr lang="en-US" sz="1200" spc="30" dirty="0">
                <a:solidFill>
                  <a:srgbClr val="231F20"/>
                </a:solidFill>
                <a:latin typeface="Times New Roman"/>
                <a:cs typeface="Times New Roman"/>
              </a:rPr>
              <a:t> </a:t>
            </a:r>
            <a:r>
              <a:rPr lang="en-US" sz="1200" spc="20" dirty="0">
                <a:solidFill>
                  <a:srgbClr val="231F20"/>
                </a:solidFill>
                <a:latin typeface="Times New Roman"/>
                <a:cs typeface="Times New Roman"/>
              </a:rPr>
              <a:t>lifecycle</a:t>
            </a:r>
            <a:r>
              <a:rPr lang="en-US" sz="1200" spc="30" dirty="0">
                <a:solidFill>
                  <a:srgbClr val="231F20"/>
                </a:solidFill>
                <a:latin typeface="Times New Roman"/>
                <a:cs typeface="Times New Roman"/>
              </a:rPr>
              <a:t> </a:t>
            </a:r>
            <a:r>
              <a:rPr lang="en-US" sz="1200" spc="20" dirty="0">
                <a:solidFill>
                  <a:srgbClr val="231F20"/>
                </a:solidFill>
                <a:latin typeface="Times New Roman"/>
                <a:cs typeface="Times New Roman"/>
              </a:rPr>
              <a:t>successfully</a:t>
            </a:r>
            <a:r>
              <a:rPr lang="en-US" sz="1200" spc="25" dirty="0">
                <a:solidFill>
                  <a:srgbClr val="231F20"/>
                </a:solidFill>
                <a:latin typeface="Times New Roman"/>
                <a:cs typeface="Times New Roman"/>
              </a:rPr>
              <a:t> </a:t>
            </a:r>
            <a:r>
              <a:rPr lang="en-US" sz="1200" spc="20" dirty="0">
                <a:solidFill>
                  <a:srgbClr val="231F20"/>
                </a:solidFill>
                <a:latin typeface="Times New Roman"/>
                <a:cs typeface="Times New Roman"/>
              </a:rPr>
              <a:t>identifies</a:t>
            </a:r>
            <a:r>
              <a:rPr lang="en-US" sz="1200" spc="3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0" dirty="0">
                <a:solidFill>
                  <a:srgbClr val="231F20"/>
                </a:solidFill>
                <a:latin typeface="Times New Roman"/>
                <a:cs typeface="Times New Roman"/>
              </a:rPr>
              <a:t> </a:t>
            </a:r>
            <a:r>
              <a:rPr lang="en-US" sz="1200" spc="55" dirty="0">
                <a:solidFill>
                  <a:srgbClr val="231F20"/>
                </a:solidFill>
                <a:latin typeface="Times New Roman"/>
                <a:cs typeface="Times New Roman"/>
              </a:rPr>
              <a:t>crown</a:t>
            </a:r>
            <a:r>
              <a:rPr lang="en-US" sz="1200" spc="30" dirty="0">
                <a:solidFill>
                  <a:srgbClr val="231F20"/>
                </a:solidFill>
                <a:latin typeface="Times New Roman"/>
                <a:cs typeface="Times New Roman"/>
              </a:rPr>
              <a:t> </a:t>
            </a:r>
            <a:r>
              <a:rPr lang="en-US" sz="1200" spc="-20" dirty="0">
                <a:solidFill>
                  <a:srgbClr val="231F20"/>
                </a:solidFill>
                <a:latin typeface="Times New Roman"/>
                <a:cs typeface="Times New Roman"/>
              </a:rPr>
              <a:t>jew- </a:t>
            </a:r>
            <a:r>
              <a:rPr lang="en-US" sz="1200" spc="10" dirty="0" err="1">
                <a:solidFill>
                  <a:srgbClr val="231F20"/>
                </a:solidFill>
                <a:latin typeface="Times New Roman"/>
                <a:cs typeface="Times New Roman"/>
              </a:rPr>
              <a:t>els</a:t>
            </a:r>
            <a:r>
              <a:rPr lang="en-US" sz="1200" spc="12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defines</a:t>
            </a:r>
            <a:r>
              <a:rPr lang="en-US" sz="1200" spc="125" dirty="0">
                <a:solidFill>
                  <a:srgbClr val="231F20"/>
                </a:solidFill>
                <a:latin typeface="Times New Roman"/>
                <a:cs typeface="Times New Roman"/>
              </a:rPr>
              <a:t> </a:t>
            </a:r>
            <a:r>
              <a:rPr lang="en-US" sz="1200" spc="70" dirty="0">
                <a:solidFill>
                  <a:srgbClr val="231F20"/>
                </a:solidFill>
                <a:latin typeface="Times New Roman"/>
                <a:cs typeface="Times New Roman"/>
              </a:rPr>
              <a:t>them</a:t>
            </a:r>
            <a:r>
              <a:rPr lang="en-US" sz="1200" spc="120"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protect</a:t>
            </a:r>
            <a:r>
              <a:rPr lang="en-US" sz="1200" spc="125" dirty="0">
                <a:solidFill>
                  <a:srgbClr val="231F20"/>
                </a:solidFill>
                <a:latin typeface="Times New Roman"/>
                <a:cs typeface="Times New Roman"/>
              </a:rPr>
              <a:t> </a:t>
            </a:r>
            <a:r>
              <a:rPr lang="en-US" sz="1200" spc="50" dirty="0">
                <a:solidFill>
                  <a:srgbClr val="231F20"/>
                </a:solidFill>
                <a:latin typeface="Times New Roman"/>
                <a:cs typeface="Times New Roman"/>
              </a:rPr>
              <a:t>from</a:t>
            </a:r>
            <a:r>
              <a:rPr lang="en-US" sz="1200" spc="120" dirty="0">
                <a:solidFill>
                  <a:srgbClr val="231F20"/>
                </a:solidFill>
                <a:latin typeface="Times New Roman"/>
                <a:cs typeface="Times New Roman"/>
              </a:rPr>
              <a:t> </a:t>
            </a:r>
            <a:r>
              <a:rPr lang="en-US" sz="1200" spc="60" dirty="0">
                <a:solidFill>
                  <a:srgbClr val="231F20"/>
                </a:solidFill>
                <a:latin typeface="Times New Roman"/>
                <a:cs typeface="Times New Roman"/>
              </a:rPr>
              <a:t>any</a:t>
            </a:r>
            <a:r>
              <a:rPr lang="en-US" sz="1200" spc="125" dirty="0">
                <a:solidFill>
                  <a:srgbClr val="231F20"/>
                </a:solidFill>
                <a:latin typeface="Times New Roman"/>
                <a:cs typeface="Times New Roman"/>
              </a:rPr>
              <a:t> </a:t>
            </a:r>
            <a:r>
              <a:rPr lang="en-US" sz="1200" spc="45" dirty="0">
                <a:solidFill>
                  <a:srgbClr val="231F20"/>
                </a:solidFill>
                <a:latin typeface="Times New Roman"/>
                <a:cs typeface="Times New Roman"/>
              </a:rPr>
              <a:t>threat.</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This</a:t>
            </a:r>
            <a:r>
              <a:rPr lang="en-US" sz="1200" spc="120" dirty="0">
                <a:solidFill>
                  <a:srgbClr val="231F20"/>
                </a:solidFill>
                <a:latin typeface="Times New Roman"/>
                <a:cs typeface="Times New Roman"/>
              </a:rPr>
              <a:t> </a:t>
            </a:r>
            <a:r>
              <a:rPr lang="en-US" sz="1200" spc="10" dirty="0">
                <a:solidFill>
                  <a:srgbClr val="231F20"/>
                </a:solidFill>
                <a:latin typeface="Times New Roman"/>
                <a:cs typeface="Times New Roman"/>
              </a:rPr>
              <a:t>is</a:t>
            </a:r>
            <a:r>
              <a:rPr lang="en-US" sz="1200" spc="125" dirty="0">
                <a:solidFill>
                  <a:srgbClr val="231F20"/>
                </a:solidFill>
                <a:latin typeface="Times New Roman"/>
                <a:cs typeface="Times New Roman"/>
              </a:rPr>
              <a:t> </a:t>
            </a:r>
            <a:r>
              <a:rPr lang="en-US" sz="1200" spc="50" dirty="0">
                <a:solidFill>
                  <a:srgbClr val="231F20"/>
                </a:solidFill>
                <a:latin typeface="Times New Roman"/>
                <a:cs typeface="Times New Roman"/>
              </a:rPr>
              <a:t>achieved</a:t>
            </a:r>
            <a:r>
              <a:rPr lang="en-US" sz="1200" spc="125" dirty="0">
                <a:solidFill>
                  <a:srgbClr val="231F20"/>
                </a:solidFill>
                <a:latin typeface="Times New Roman"/>
                <a:cs typeface="Times New Roman"/>
              </a:rPr>
              <a:t> </a:t>
            </a:r>
            <a:r>
              <a:rPr lang="en-US" sz="1200" spc="50" dirty="0">
                <a:solidFill>
                  <a:srgbClr val="231F20"/>
                </a:solidFill>
                <a:latin typeface="Times New Roman"/>
                <a:cs typeface="Times New Roman"/>
              </a:rPr>
              <a:t>by</a:t>
            </a:r>
            <a:r>
              <a:rPr lang="en-US" sz="1200" spc="120" dirty="0">
                <a:solidFill>
                  <a:srgbClr val="231F20"/>
                </a:solidFill>
                <a:latin typeface="Times New Roman"/>
                <a:cs typeface="Times New Roman"/>
              </a:rPr>
              <a:t> </a:t>
            </a:r>
            <a:r>
              <a:rPr lang="en-US" sz="1200" spc="10" dirty="0">
                <a:solidFill>
                  <a:srgbClr val="231F20"/>
                </a:solidFill>
                <a:latin typeface="Times New Roman"/>
                <a:cs typeface="Times New Roman"/>
              </a:rPr>
              <a:t>isolating</a:t>
            </a:r>
            <a:r>
              <a:rPr lang="en-US" sz="1200" spc="125" dirty="0">
                <a:solidFill>
                  <a:srgbClr val="231F20"/>
                </a:solidFill>
                <a:latin typeface="Times New Roman"/>
                <a:cs typeface="Times New Roman"/>
              </a:rPr>
              <a:t> </a:t>
            </a:r>
            <a:r>
              <a:rPr lang="en-US" sz="1200" spc="30" dirty="0">
                <a:solidFill>
                  <a:srgbClr val="231F20"/>
                </a:solidFill>
                <a:latin typeface="Times New Roman"/>
                <a:cs typeface="Times New Roman"/>
              </a:rPr>
              <a:t>the </a:t>
            </a:r>
            <a:r>
              <a:rPr lang="en-US" sz="1200" spc="20" dirty="0">
                <a:solidFill>
                  <a:srgbClr val="231F20"/>
                </a:solidFill>
                <a:latin typeface="Times New Roman"/>
                <a:cs typeface="Times New Roman"/>
              </a:rPr>
              <a:t>affected</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systems</a:t>
            </a:r>
            <a:r>
              <a:rPr lang="en-US" sz="1200" spc="3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removing</a:t>
            </a:r>
            <a:r>
              <a:rPr lang="en-US" sz="1200" spc="35" dirty="0">
                <a:solidFill>
                  <a:srgbClr val="231F20"/>
                </a:solidFill>
                <a:latin typeface="Times New Roman"/>
                <a:cs typeface="Times New Roman"/>
              </a:rPr>
              <a:t> </a:t>
            </a:r>
            <a:r>
              <a:rPr lang="en-US" sz="1200" spc="20" dirty="0">
                <a:solidFill>
                  <a:srgbClr val="231F20"/>
                </a:solidFill>
                <a:latin typeface="Times New Roman"/>
                <a:cs typeface="Times New Roman"/>
              </a:rPr>
              <a:t>malicious</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elements</a:t>
            </a:r>
            <a:r>
              <a:rPr lang="en-US" sz="1200" spc="3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5" dirty="0">
                <a:solidFill>
                  <a:srgbClr val="231F20"/>
                </a:solidFill>
                <a:latin typeface="Times New Roman"/>
                <a:cs typeface="Times New Roman"/>
              </a:rPr>
              <a:t> </a:t>
            </a:r>
            <a:r>
              <a:rPr lang="en-US" sz="1200" spc="55" dirty="0">
                <a:solidFill>
                  <a:srgbClr val="231F20"/>
                </a:solidFill>
                <a:latin typeface="Times New Roman"/>
                <a:cs typeface="Times New Roman"/>
              </a:rPr>
              <a:t>crown</a:t>
            </a:r>
            <a:r>
              <a:rPr lang="en-US" sz="1200" spc="30" dirty="0">
                <a:solidFill>
                  <a:srgbClr val="231F20"/>
                </a:solidFill>
                <a:latin typeface="Times New Roman"/>
                <a:cs typeface="Times New Roman"/>
              </a:rPr>
              <a:t> </a:t>
            </a:r>
            <a:r>
              <a:rPr lang="en-US" sz="1200" spc="20" dirty="0">
                <a:solidFill>
                  <a:srgbClr val="231F20"/>
                </a:solidFill>
                <a:latin typeface="Times New Roman"/>
                <a:cs typeface="Times New Roman"/>
              </a:rPr>
              <a:t>jewels</a:t>
            </a:r>
            <a:r>
              <a:rPr lang="en-US" sz="1200" spc="35" dirty="0">
                <a:solidFill>
                  <a:srgbClr val="231F20"/>
                </a:solidFill>
                <a:latin typeface="Times New Roman"/>
                <a:cs typeface="Times New Roman"/>
              </a:rPr>
              <a:t> </a:t>
            </a:r>
            <a:r>
              <a:rPr lang="en-US" sz="1200" spc="50" dirty="0">
                <a:solidFill>
                  <a:srgbClr val="231F20"/>
                </a:solidFill>
                <a:latin typeface="Times New Roman"/>
                <a:cs typeface="Times New Roman"/>
              </a:rPr>
              <a:t>from</a:t>
            </a:r>
            <a:r>
              <a:rPr lang="en-US" sz="1200" spc="30" dirty="0">
                <a:solidFill>
                  <a:srgbClr val="231F20"/>
                </a:solidFill>
                <a:latin typeface="Times New Roman"/>
                <a:cs typeface="Times New Roman"/>
              </a:rPr>
              <a:t> the </a:t>
            </a:r>
            <a:r>
              <a:rPr lang="en-US" sz="1200" spc="10" dirty="0">
                <a:solidFill>
                  <a:srgbClr val="231F20"/>
                </a:solidFill>
                <a:latin typeface="Times New Roman"/>
                <a:cs typeface="Times New Roman"/>
              </a:rPr>
              <a:t>entire</a:t>
            </a:r>
            <a:r>
              <a:rPr lang="en-US" sz="1200" spc="45" dirty="0">
                <a:solidFill>
                  <a:srgbClr val="231F20"/>
                </a:solidFill>
                <a:latin typeface="Times New Roman"/>
                <a:cs typeface="Times New Roman"/>
              </a:rPr>
              <a:t> </a:t>
            </a:r>
            <a:r>
              <a:rPr lang="en-US" sz="1200" spc="55" dirty="0">
                <a:solidFill>
                  <a:srgbClr val="231F20"/>
                </a:solidFill>
                <a:latin typeface="Times New Roman"/>
                <a:cs typeface="Times New Roman"/>
              </a:rPr>
              <a:t>network,</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preventing</a:t>
            </a:r>
            <a:r>
              <a:rPr lang="en-US" sz="1200" spc="40" dirty="0">
                <a:solidFill>
                  <a:srgbClr val="231F20"/>
                </a:solidFill>
                <a:latin typeface="Times New Roman"/>
                <a:cs typeface="Times New Roman"/>
              </a:rPr>
              <a:t> </a:t>
            </a:r>
            <a:r>
              <a:rPr lang="en-US" sz="1200" spc="55" dirty="0">
                <a:solidFill>
                  <a:srgbClr val="231F20"/>
                </a:solidFill>
                <a:latin typeface="Times New Roman"/>
                <a:cs typeface="Times New Roman"/>
              </a:rPr>
              <a:t>further</a:t>
            </a:r>
            <a:r>
              <a:rPr lang="en-US" sz="1200" spc="45" dirty="0">
                <a:solidFill>
                  <a:srgbClr val="231F20"/>
                </a:solidFill>
                <a:latin typeface="Times New Roman"/>
                <a:cs typeface="Times New Roman"/>
              </a:rPr>
              <a:t> </a:t>
            </a:r>
            <a:r>
              <a:rPr lang="en-US" sz="1200" spc="75" dirty="0">
                <a:solidFill>
                  <a:srgbClr val="231F20"/>
                </a:solidFill>
                <a:latin typeface="Times New Roman"/>
                <a:cs typeface="Times New Roman"/>
              </a:rPr>
              <a:t>damage</a:t>
            </a:r>
            <a:r>
              <a:rPr lang="en-US" sz="1200" spc="4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reinfection.</a:t>
            </a:r>
            <a:endParaRPr lang="en-US" sz="1200" dirty="0">
              <a:latin typeface="Times New Roman"/>
              <a:cs typeface="Times New Roman"/>
            </a:endParaRPr>
          </a:p>
          <a:p>
            <a:pPr marL="508000" marR="42545" indent="-220979" algn="just">
              <a:lnSpc>
                <a:spcPct val="103200"/>
              </a:lnSpc>
              <a:spcBef>
                <a:spcPts val="640"/>
              </a:spcBef>
              <a:buFont typeface="Times New Roman"/>
              <a:buChar char="•"/>
              <a:tabLst>
                <a:tab pos="508000" algn="l"/>
              </a:tabLst>
            </a:pPr>
            <a:r>
              <a:rPr lang="en-US" sz="1200" b="1" dirty="0">
                <a:solidFill>
                  <a:srgbClr val="231F20"/>
                </a:solidFill>
                <a:latin typeface="Times New Roman"/>
                <a:cs typeface="Times New Roman"/>
              </a:rPr>
              <a:t>Coordination</a:t>
            </a:r>
            <a:r>
              <a:rPr lang="en-US" sz="1200" b="1" spc="260" dirty="0">
                <a:solidFill>
                  <a:srgbClr val="231F20"/>
                </a:solidFill>
                <a:latin typeface="Times New Roman"/>
                <a:cs typeface="Times New Roman"/>
              </a:rPr>
              <a:t> </a:t>
            </a:r>
            <a:r>
              <a:rPr lang="en-US" sz="1200" b="1" dirty="0">
                <a:solidFill>
                  <a:srgbClr val="231F20"/>
                </a:solidFill>
                <a:latin typeface="Times New Roman"/>
                <a:cs typeface="Times New Roman"/>
              </a:rPr>
              <a:t>and</a:t>
            </a:r>
            <a:r>
              <a:rPr lang="en-US" sz="1200" b="1" spc="275" dirty="0">
                <a:solidFill>
                  <a:srgbClr val="231F20"/>
                </a:solidFill>
                <a:latin typeface="Times New Roman"/>
                <a:cs typeface="Times New Roman"/>
              </a:rPr>
              <a:t> </a:t>
            </a:r>
            <a:r>
              <a:rPr lang="en-US" sz="1200" b="1" dirty="0">
                <a:solidFill>
                  <a:srgbClr val="231F20"/>
                </a:solidFill>
                <a:latin typeface="Times New Roman"/>
                <a:cs typeface="Times New Roman"/>
              </a:rPr>
              <a:t>collaboration</a:t>
            </a:r>
            <a:r>
              <a:rPr lang="en-US" sz="1200" dirty="0">
                <a:solidFill>
                  <a:srgbClr val="231F20"/>
                </a:solidFill>
                <a:latin typeface="Times New Roman"/>
                <a:cs typeface="Times New Roman"/>
              </a:rPr>
              <a:t>:</a:t>
            </a:r>
            <a:r>
              <a:rPr lang="en-US" sz="1200" spc="270"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275" dirty="0">
                <a:solidFill>
                  <a:srgbClr val="231F20"/>
                </a:solidFill>
                <a:latin typeface="Times New Roman"/>
                <a:cs typeface="Times New Roman"/>
              </a:rPr>
              <a:t> </a:t>
            </a:r>
            <a:r>
              <a:rPr lang="en-US" sz="1200" spc="55" dirty="0">
                <a:solidFill>
                  <a:srgbClr val="231F20"/>
                </a:solidFill>
                <a:latin typeface="Times New Roman"/>
                <a:cs typeface="Times New Roman"/>
              </a:rPr>
              <a:t>plans</a:t>
            </a:r>
            <a:r>
              <a:rPr lang="en-US" sz="1200" spc="270" dirty="0">
                <a:solidFill>
                  <a:srgbClr val="231F20"/>
                </a:solidFill>
                <a:latin typeface="Times New Roman"/>
                <a:cs typeface="Times New Roman"/>
              </a:rPr>
              <a:t> </a:t>
            </a:r>
            <a:r>
              <a:rPr lang="en-US" sz="1200" dirty="0">
                <a:solidFill>
                  <a:srgbClr val="231F20"/>
                </a:solidFill>
                <a:latin typeface="Times New Roman"/>
                <a:cs typeface="Times New Roman"/>
              </a:rPr>
              <a:t>are</a:t>
            </a:r>
            <a:r>
              <a:rPr lang="en-US" sz="1200" spc="275" dirty="0">
                <a:solidFill>
                  <a:srgbClr val="231F20"/>
                </a:solidFill>
                <a:latin typeface="Times New Roman"/>
                <a:cs typeface="Times New Roman"/>
              </a:rPr>
              <a:t> </a:t>
            </a:r>
            <a:r>
              <a:rPr lang="en-US" sz="1200" spc="50" dirty="0">
                <a:solidFill>
                  <a:srgbClr val="231F20"/>
                </a:solidFill>
                <a:latin typeface="Times New Roman"/>
                <a:cs typeface="Times New Roman"/>
              </a:rPr>
              <a:t>always</a:t>
            </a:r>
            <a:r>
              <a:rPr lang="en-US" sz="1200" spc="270" dirty="0">
                <a:solidFill>
                  <a:srgbClr val="231F20"/>
                </a:solidFill>
                <a:latin typeface="Times New Roman"/>
                <a:cs typeface="Times New Roman"/>
              </a:rPr>
              <a:t> </a:t>
            </a:r>
            <a:r>
              <a:rPr lang="en-US" sz="1200" spc="60" dirty="0">
                <a:solidFill>
                  <a:srgbClr val="231F20"/>
                </a:solidFill>
                <a:latin typeface="Times New Roman"/>
                <a:cs typeface="Times New Roman"/>
              </a:rPr>
              <a:t>designed</a:t>
            </a:r>
            <a:r>
              <a:rPr lang="en-US" sz="1200" spc="275"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270" dirty="0">
                <a:solidFill>
                  <a:srgbClr val="231F20"/>
                </a:solidFill>
                <a:latin typeface="Times New Roman"/>
                <a:cs typeface="Times New Roman"/>
              </a:rPr>
              <a:t> </a:t>
            </a:r>
            <a:r>
              <a:rPr lang="en-US" sz="1200" dirty="0">
                <a:solidFill>
                  <a:srgbClr val="231F20"/>
                </a:solidFill>
                <a:latin typeface="Times New Roman"/>
                <a:cs typeface="Times New Roman"/>
              </a:rPr>
              <a:t>bring</a:t>
            </a:r>
            <a:r>
              <a:rPr lang="en-US" sz="1200" spc="275" dirty="0">
                <a:solidFill>
                  <a:srgbClr val="231F20"/>
                </a:solidFill>
                <a:latin typeface="Times New Roman"/>
                <a:cs typeface="Times New Roman"/>
              </a:rPr>
              <a:t> </a:t>
            </a:r>
            <a:r>
              <a:rPr lang="en-US" sz="1200" dirty="0">
                <a:solidFill>
                  <a:srgbClr val="231F20"/>
                </a:solidFill>
                <a:latin typeface="Times New Roman"/>
                <a:cs typeface="Times New Roman"/>
              </a:rPr>
              <a:t>all</a:t>
            </a:r>
            <a:r>
              <a:rPr lang="en-US" sz="1200" spc="275" dirty="0">
                <a:solidFill>
                  <a:srgbClr val="231F20"/>
                </a:solidFill>
                <a:latin typeface="Times New Roman"/>
                <a:cs typeface="Times New Roman"/>
              </a:rPr>
              <a:t> </a:t>
            </a:r>
            <a:r>
              <a:rPr lang="en-US" sz="1200" spc="30" dirty="0">
                <a:solidFill>
                  <a:srgbClr val="231F20"/>
                </a:solidFill>
                <a:latin typeface="Times New Roman"/>
                <a:cs typeface="Times New Roman"/>
              </a:rPr>
              <a:t>the </a:t>
            </a:r>
            <a:r>
              <a:rPr lang="en-US" sz="1200" spc="10" dirty="0">
                <a:solidFill>
                  <a:srgbClr val="231F20"/>
                </a:solidFill>
                <a:latin typeface="Times New Roman"/>
                <a:cs typeface="Times New Roman"/>
              </a:rPr>
              <a:t>different</a:t>
            </a:r>
            <a:r>
              <a:rPr lang="en-US" sz="1200" spc="100"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100" dirty="0">
                <a:solidFill>
                  <a:srgbClr val="231F20"/>
                </a:solidFill>
                <a:latin typeface="Times New Roman"/>
                <a:cs typeface="Times New Roman"/>
              </a:rPr>
              <a:t> </a:t>
            </a:r>
            <a:r>
              <a:rPr lang="en-US" sz="1200" spc="50" dirty="0">
                <a:solidFill>
                  <a:srgbClr val="231F20"/>
                </a:solidFill>
                <a:latin typeface="Times New Roman"/>
                <a:cs typeface="Times New Roman"/>
              </a:rPr>
              <a:t>from</a:t>
            </a:r>
            <a:r>
              <a:rPr lang="en-US" sz="1200" spc="100" dirty="0">
                <a:solidFill>
                  <a:srgbClr val="231F20"/>
                </a:solidFill>
                <a:latin typeface="Times New Roman"/>
                <a:cs typeface="Times New Roman"/>
              </a:rPr>
              <a:t> </a:t>
            </a:r>
            <a:r>
              <a:rPr lang="en-US" sz="1200" spc="10" dirty="0">
                <a:solidFill>
                  <a:srgbClr val="231F20"/>
                </a:solidFill>
                <a:latin typeface="Times New Roman"/>
                <a:cs typeface="Times New Roman"/>
              </a:rPr>
              <a:t>different</a:t>
            </a:r>
            <a:r>
              <a:rPr lang="en-US" sz="1200" spc="100" dirty="0">
                <a:solidFill>
                  <a:srgbClr val="231F20"/>
                </a:solidFill>
                <a:latin typeface="Times New Roman"/>
                <a:cs typeface="Times New Roman"/>
              </a:rPr>
              <a:t> </a:t>
            </a:r>
            <a:r>
              <a:rPr lang="en-US" sz="1200" spc="65" dirty="0">
                <a:solidFill>
                  <a:srgbClr val="231F20"/>
                </a:solidFill>
                <a:latin typeface="Times New Roman"/>
                <a:cs typeface="Times New Roman"/>
              </a:rPr>
              <a:t>departments</a:t>
            </a:r>
            <a:r>
              <a:rPr lang="en-US" sz="1200" spc="105"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10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00" dirty="0">
                <a:solidFill>
                  <a:srgbClr val="231F20"/>
                </a:solidFill>
                <a:latin typeface="Times New Roman"/>
                <a:cs typeface="Times New Roman"/>
              </a:rPr>
              <a:t> </a:t>
            </a:r>
            <a:r>
              <a:rPr lang="en-US" sz="1200" spc="50" dirty="0">
                <a:solidFill>
                  <a:srgbClr val="231F20"/>
                </a:solidFill>
                <a:latin typeface="Times New Roman"/>
                <a:cs typeface="Times New Roman"/>
              </a:rPr>
              <a:t>organization</a:t>
            </a:r>
            <a:r>
              <a:rPr lang="en-US" sz="1200" spc="100" dirty="0">
                <a:solidFill>
                  <a:srgbClr val="231F20"/>
                </a:solidFill>
                <a:latin typeface="Times New Roman"/>
                <a:cs typeface="Times New Roman"/>
              </a:rPr>
              <a:t> </a:t>
            </a:r>
            <a:r>
              <a:rPr lang="en-US" sz="1200" spc="55" dirty="0">
                <a:solidFill>
                  <a:srgbClr val="231F20"/>
                </a:solidFill>
                <a:latin typeface="Times New Roman"/>
                <a:cs typeface="Times New Roman"/>
              </a:rPr>
              <a:t>together</a:t>
            </a:r>
            <a:r>
              <a:rPr lang="en-US" sz="1200" spc="10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05" dirty="0">
                <a:solidFill>
                  <a:srgbClr val="231F20"/>
                </a:solidFill>
                <a:latin typeface="Times New Roman"/>
                <a:cs typeface="Times New Roman"/>
              </a:rPr>
              <a:t> </a:t>
            </a:r>
            <a:r>
              <a:rPr lang="en-US" sz="1200" spc="30" dirty="0">
                <a:solidFill>
                  <a:srgbClr val="231F20"/>
                </a:solidFill>
                <a:latin typeface="Times New Roman"/>
                <a:cs typeface="Times New Roman"/>
              </a:rPr>
              <a:t>play </a:t>
            </a:r>
            <a:r>
              <a:rPr lang="en-US" sz="1200" spc="10" dirty="0">
                <a:solidFill>
                  <a:srgbClr val="231F20"/>
                </a:solidFill>
                <a:latin typeface="Times New Roman"/>
                <a:cs typeface="Times New Roman"/>
              </a:rPr>
              <a:t>their</a:t>
            </a:r>
            <a:r>
              <a:rPr lang="en-US" sz="1200" spc="185" dirty="0">
                <a:solidFill>
                  <a:srgbClr val="231F20"/>
                </a:solidFill>
                <a:latin typeface="Times New Roman"/>
                <a:cs typeface="Times New Roman"/>
              </a:rPr>
              <a:t> </a:t>
            </a:r>
            <a:r>
              <a:rPr lang="en-US" sz="1200" spc="10" dirty="0">
                <a:solidFill>
                  <a:srgbClr val="231F20"/>
                </a:solidFill>
                <a:latin typeface="Times New Roman"/>
                <a:cs typeface="Times New Roman"/>
              </a:rPr>
              <a:t>respective</a:t>
            </a:r>
            <a:r>
              <a:rPr lang="en-US" sz="1200" spc="190" dirty="0">
                <a:solidFill>
                  <a:srgbClr val="231F20"/>
                </a:solidFill>
                <a:latin typeface="Times New Roman"/>
                <a:cs typeface="Times New Roman"/>
              </a:rPr>
              <a:t> </a:t>
            </a:r>
            <a:r>
              <a:rPr lang="en-US" sz="1200" spc="60" dirty="0">
                <a:solidFill>
                  <a:srgbClr val="231F20"/>
                </a:solidFill>
                <a:latin typeface="Times New Roman"/>
                <a:cs typeface="Times New Roman"/>
              </a:rPr>
              <a:t>parts</a:t>
            </a:r>
            <a:r>
              <a:rPr lang="en-US" sz="1200" spc="185" dirty="0">
                <a:solidFill>
                  <a:srgbClr val="231F20"/>
                </a:solidFill>
                <a:latin typeface="Times New Roman"/>
                <a:cs typeface="Times New Roman"/>
              </a:rPr>
              <a:t> </a:t>
            </a:r>
            <a:r>
              <a:rPr lang="en-US" sz="1200" spc="65" dirty="0">
                <a:solidFill>
                  <a:srgbClr val="231F20"/>
                </a:solidFill>
                <a:latin typeface="Times New Roman"/>
                <a:cs typeface="Times New Roman"/>
              </a:rPr>
              <a:t>during</a:t>
            </a:r>
            <a:r>
              <a:rPr lang="en-US" sz="1200" spc="190"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185" dirty="0">
                <a:solidFill>
                  <a:srgbClr val="231F20"/>
                </a:solidFill>
                <a:latin typeface="Times New Roman"/>
                <a:cs typeface="Times New Roman"/>
              </a:rPr>
              <a:t> </a:t>
            </a:r>
            <a:r>
              <a:rPr lang="en-US" sz="1200" spc="10" dirty="0">
                <a:solidFill>
                  <a:srgbClr val="231F20"/>
                </a:solidFill>
                <a:latin typeface="Times New Roman"/>
                <a:cs typeface="Times New Roman"/>
              </a:rPr>
              <a:t>incident.</a:t>
            </a:r>
            <a:r>
              <a:rPr lang="en-US" sz="1200" spc="190" dirty="0">
                <a:solidFill>
                  <a:srgbClr val="231F20"/>
                </a:solidFill>
                <a:latin typeface="Times New Roman"/>
                <a:cs typeface="Times New Roman"/>
              </a:rPr>
              <a:t> </a:t>
            </a:r>
            <a:r>
              <a:rPr lang="en-US" sz="1200" spc="10" dirty="0">
                <a:solidFill>
                  <a:srgbClr val="231F20"/>
                </a:solidFill>
                <a:latin typeface="Times New Roman"/>
                <a:cs typeface="Times New Roman"/>
              </a:rPr>
              <a:t>The</a:t>
            </a:r>
            <a:r>
              <a:rPr lang="en-US" sz="1200" spc="190" dirty="0">
                <a:solidFill>
                  <a:srgbClr val="231F20"/>
                </a:solidFill>
                <a:latin typeface="Times New Roman"/>
                <a:cs typeface="Times New Roman"/>
              </a:rPr>
              <a:t> </a:t>
            </a:r>
            <a:r>
              <a:rPr lang="en-US" sz="1200" spc="10" dirty="0">
                <a:solidFill>
                  <a:srgbClr val="231F20"/>
                </a:solidFill>
                <a:latin typeface="Times New Roman"/>
                <a:cs typeface="Times New Roman"/>
              </a:rPr>
              <a:t>IT,</a:t>
            </a:r>
            <a:r>
              <a:rPr lang="en-US" sz="1200" spc="185" dirty="0">
                <a:solidFill>
                  <a:srgbClr val="231F20"/>
                </a:solidFill>
                <a:latin typeface="Times New Roman"/>
                <a:cs typeface="Times New Roman"/>
              </a:rPr>
              <a:t> </a:t>
            </a:r>
            <a:r>
              <a:rPr lang="en-US" sz="1200" spc="10" dirty="0">
                <a:solidFill>
                  <a:srgbClr val="231F20"/>
                </a:solidFill>
                <a:latin typeface="Times New Roman"/>
                <a:cs typeface="Times New Roman"/>
              </a:rPr>
              <a:t>security</a:t>
            </a:r>
            <a:r>
              <a:rPr lang="en-US" sz="1200" spc="190" dirty="0">
                <a:solidFill>
                  <a:srgbClr val="231F20"/>
                </a:solidFill>
                <a:latin typeface="Times New Roman"/>
                <a:cs typeface="Times New Roman"/>
              </a:rPr>
              <a:t> </a:t>
            </a:r>
            <a:r>
              <a:rPr lang="en-US" sz="1200" spc="50" dirty="0">
                <a:solidFill>
                  <a:srgbClr val="231F20"/>
                </a:solidFill>
                <a:latin typeface="Times New Roman"/>
                <a:cs typeface="Times New Roman"/>
              </a:rPr>
              <a:t>operations,</a:t>
            </a:r>
            <a:r>
              <a:rPr lang="en-US" sz="1200" spc="185" dirty="0">
                <a:solidFill>
                  <a:srgbClr val="231F20"/>
                </a:solidFill>
                <a:latin typeface="Times New Roman"/>
                <a:cs typeface="Times New Roman"/>
              </a:rPr>
              <a:t> </a:t>
            </a:r>
            <a:r>
              <a:rPr lang="en-US" sz="1200" spc="60" dirty="0">
                <a:solidFill>
                  <a:srgbClr val="231F20"/>
                </a:solidFill>
                <a:latin typeface="Times New Roman"/>
                <a:cs typeface="Times New Roman"/>
              </a:rPr>
              <a:t>red</a:t>
            </a:r>
            <a:r>
              <a:rPr lang="en-US" sz="1200" spc="190" dirty="0">
                <a:solidFill>
                  <a:srgbClr val="231F20"/>
                </a:solidFill>
                <a:latin typeface="Times New Roman"/>
                <a:cs typeface="Times New Roman"/>
              </a:rPr>
              <a:t> </a:t>
            </a:r>
            <a:r>
              <a:rPr lang="en-US" sz="1200" spc="-10" dirty="0">
                <a:solidFill>
                  <a:srgbClr val="231F20"/>
                </a:solidFill>
                <a:latin typeface="Times New Roman"/>
                <a:cs typeface="Times New Roman"/>
              </a:rPr>
              <a:t>teams, </a:t>
            </a:r>
            <a:r>
              <a:rPr lang="en-US" sz="1200" spc="50" dirty="0">
                <a:solidFill>
                  <a:srgbClr val="231F20"/>
                </a:solidFill>
                <a:latin typeface="Times New Roman"/>
                <a:cs typeface="Times New Roman"/>
              </a:rPr>
              <a:t>blue</a:t>
            </a:r>
            <a:r>
              <a:rPr lang="en-US" sz="1200" spc="110" dirty="0">
                <a:solidFill>
                  <a:srgbClr val="231F20"/>
                </a:solidFill>
                <a:latin typeface="Times New Roman"/>
                <a:cs typeface="Times New Roman"/>
              </a:rPr>
              <a:t> </a:t>
            </a:r>
            <a:r>
              <a:rPr lang="en-US" sz="1200" spc="10" dirty="0">
                <a:solidFill>
                  <a:srgbClr val="231F20"/>
                </a:solidFill>
                <a:latin typeface="Times New Roman"/>
                <a:cs typeface="Times New Roman"/>
              </a:rPr>
              <a:t>teams,</a:t>
            </a:r>
            <a:r>
              <a:rPr lang="en-US" sz="1200" spc="105" dirty="0">
                <a:solidFill>
                  <a:srgbClr val="231F20"/>
                </a:solidFill>
                <a:latin typeface="Times New Roman"/>
                <a:cs typeface="Times New Roman"/>
              </a:rPr>
              <a:t> </a:t>
            </a:r>
            <a:r>
              <a:rPr lang="en-US" sz="1200" b="1" spc="10" dirty="0">
                <a:solidFill>
                  <a:srgbClr val="231F20"/>
                </a:solidFill>
                <a:latin typeface="Times New Roman"/>
                <a:cs typeface="Times New Roman"/>
              </a:rPr>
              <a:t>security</a:t>
            </a:r>
            <a:r>
              <a:rPr lang="en-US" sz="1200" b="1" spc="105" dirty="0">
                <a:solidFill>
                  <a:srgbClr val="231F20"/>
                </a:solidFill>
                <a:latin typeface="Times New Roman"/>
                <a:cs typeface="Times New Roman"/>
              </a:rPr>
              <a:t> </a:t>
            </a:r>
            <a:r>
              <a:rPr lang="en-US" sz="1200" b="1" spc="10" dirty="0">
                <a:solidFill>
                  <a:srgbClr val="231F20"/>
                </a:solidFill>
                <a:latin typeface="Times New Roman"/>
                <a:cs typeface="Times New Roman"/>
              </a:rPr>
              <a:t>operations</a:t>
            </a:r>
            <a:r>
              <a:rPr lang="en-US" sz="1200" b="1" spc="105" dirty="0">
                <a:solidFill>
                  <a:srgbClr val="231F20"/>
                </a:solidFill>
                <a:latin typeface="Times New Roman"/>
                <a:cs typeface="Times New Roman"/>
              </a:rPr>
              <a:t> </a:t>
            </a:r>
            <a:r>
              <a:rPr lang="en-US" sz="1200" b="1" spc="10" dirty="0">
                <a:solidFill>
                  <a:srgbClr val="231F20"/>
                </a:solidFill>
                <a:latin typeface="Times New Roman"/>
                <a:cs typeface="Times New Roman"/>
              </a:rPr>
              <a:t>center</a:t>
            </a:r>
            <a:r>
              <a:rPr lang="en-US" sz="1200" b="1" spc="114" dirty="0">
                <a:solidFill>
                  <a:srgbClr val="231F20"/>
                </a:solidFill>
                <a:latin typeface="Times New Roman"/>
                <a:cs typeface="Times New Roman"/>
              </a:rPr>
              <a:t> </a:t>
            </a:r>
            <a:r>
              <a:rPr lang="en-US" sz="1200" spc="10" dirty="0">
                <a:solidFill>
                  <a:srgbClr val="231F20"/>
                </a:solidFill>
                <a:latin typeface="Times New Roman"/>
                <a:cs typeface="Times New Roman"/>
              </a:rPr>
              <a:t>(</a:t>
            </a:r>
            <a:r>
              <a:rPr lang="en-US" sz="1200" b="1" spc="10" dirty="0">
                <a:solidFill>
                  <a:srgbClr val="231F20"/>
                </a:solidFill>
                <a:latin typeface="Times New Roman"/>
                <a:cs typeface="Times New Roman"/>
              </a:rPr>
              <a:t>SOC</a:t>
            </a:r>
            <a:r>
              <a:rPr lang="en-US" sz="1200" spc="10" dirty="0">
                <a:solidFill>
                  <a:srgbClr val="231F20"/>
                </a:solidFill>
                <a:latin typeface="Times New Roman"/>
                <a:cs typeface="Times New Roman"/>
              </a:rPr>
              <a:t>),</a:t>
            </a:r>
            <a:r>
              <a:rPr lang="en-US" sz="1200" spc="105" dirty="0">
                <a:solidFill>
                  <a:srgbClr val="231F20"/>
                </a:solidFill>
                <a:latin typeface="Times New Roman"/>
                <a:cs typeface="Times New Roman"/>
              </a:rPr>
              <a:t> </a:t>
            </a:r>
            <a:r>
              <a:rPr lang="en-US" sz="1200" b="1" spc="10" dirty="0">
                <a:solidFill>
                  <a:srgbClr val="231F20"/>
                </a:solidFill>
                <a:latin typeface="Times New Roman"/>
                <a:cs typeface="Times New Roman"/>
              </a:rPr>
              <a:t>network</a:t>
            </a:r>
            <a:r>
              <a:rPr lang="en-US" sz="1200" b="1" spc="105" dirty="0">
                <a:solidFill>
                  <a:srgbClr val="231F20"/>
                </a:solidFill>
                <a:latin typeface="Times New Roman"/>
                <a:cs typeface="Times New Roman"/>
              </a:rPr>
              <a:t> </a:t>
            </a:r>
            <a:r>
              <a:rPr lang="en-US" sz="1200" b="1" spc="10" dirty="0">
                <a:solidFill>
                  <a:srgbClr val="231F20"/>
                </a:solidFill>
                <a:latin typeface="Times New Roman"/>
                <a:cs typeface="Times New Roman"/>
              </a:rPr>
              <a:t>operations</a:t>
            </a:r>
            <a:r>
              <a:rPr lang="en-US" sz="1200" b="1" spc="105" dirty="0">
                <a:solidFill>
                  <a:srgbClr val="231F20"/>
                </a:solidFill>
                <a:latin typeface="Times New Roman"/>
                <a:cs typeface="Times New Roman"/>
              </a:rPr>
              <a:t> </a:t>
            </a:r>
            <a:r>
              <a:rPr lang="en-US" sz="1200" b="1" spc="10" dirty="0">
                <a:solidFill>
                  <a:srgbClr val="231F20"/>
                </a:solidFill>
                <a:latin typeface="Times New Roman"/>
                <a:cs typeface="Times New Roman"/>
              </a:rPr>
              <a:t>center</a:t>
            </a:r>
            <a:r>
              <a:rPr lang="en-US" sz="1200" b="1" spc="105" dirty="0">
                <a:solidFill>
                  <a:srgbClr val="231F20"/>
                </a:solidFill>
                <a:latin typeface="Times New Roman"/>
                <a:cs typeface="Times New Roman"/>
              </a:rPr>
              <a:t> </a:t>
            </a:r>
            <a:r>
              <a:rPr lang="en-US" sz="1200" spc="-10" dirty="0">
                <a:solidFill>
                  <a:srgbClr val="231F20"/>
                </a:solidFill>
                <a:latin typeface="Times New Roman"/>
                <a:cs typeface="Times New Roman"/>
              </a:rPr>
              <a:t>(</a:t>
            </a:r>
            <a:r>
              <a:rPr lang="en-US" sz="1200" b="1" spc="-10" dirty="0">
                <a:solidFill>
                  <a:srgbClr val="231F20"/>
                </a:solidFill>
                <a:latin typeface="Times New Roman"/>
                <a:cs typeface="Times New Roman"/>
              </a:rPr>
              <a:t>NOC</a:t>
            </a:r>
            <a:r>
              <a:rPr lang="en-US" sz="1200" spc="-10" dirty="0">
                <a:solidFill>
                  <a:srgbClr val="231F20"/>
                </a:solidFill>
                <a:latin typeface="Times New Roman"/>
                <a:cs typeface="Times New Roman"/>
              </a:rPr>
              <a:t>), </a:t>
            </a:r>
            <a:r>
              <a:rPr lang="en-US" sz="1200" spc="20" dirty="0">
                <a:solidFill>
                  <a:srgbClr val="231F20"/>
                </a:solidFill>
                <a:latin typeface="Times New Roman"/>
                <a:cs typeface="Times New Roman"/>
              </a:rPr>
              <a:t>legal,</a:t>
            </a:r>
            <a:r>
              <a:rPr lang="en-US" sz="1200" spc="45" dirty="0">
                <a:solidFill>
                  <a:srgbClr val="231F20"/>
                </a:solidFill>
                <a:latin typeface="Times New Roman"/>
                <a:cs typeface="Times New Roman"/>
              </a:rPr>
              <a:t> </a:t>
            </a:r>
            <a:r>
              <a:rPr lang="en-US" sz="1200" spc="20" dirty="0">
                <a:solidFill>
                  <a:srgbClr val="231F20"/>
                </a:solidFill>
                <a:latin typeface="Times New Roman"/>
                <a:cs typeface="Times New Roman"/>
              </a:rPr>
              <a:t>HR,</a:t>
            </a:r>
            <a:r>
              <a:rPr lang="en-US" sz="1200" spc="4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45" dirty="0">
                <a:solidFill>
                  <a:srgbClr val="231F20"/>
                </a:solidFill>
                <a:latin typeface="Times New Roman"/>
                <a:cs typeface="Times New Roman"/>
              </a:rPr>
              <a:t> </a:t>
            </a:r>
            <a:r>
              <a:rPr lang="en-US" sz="1200" spc="20" dirty="0">
                <a:solidFill>
                  <a:srgbClr val="231F20"/>
                </a:solidFill>
                <a:latin typeface="Times New Roman"/>
                <a:cs typeface="Times New Roman"/>
              </a:rPr>
              <a:t>executive</a:t>
            </a:r>
            <a:r>
              <a:rPr lang="en-US" sz="1200" spc="45"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45" dirty="0">
                <a:solidFill>
                  <a:srgbClr val="231F20"/>
                </a:solidFill>
                <a:latin typeface="Times New Roman"/>
                <a:cs typeface="Times New Roman"/>
              </a:rPr>
              <a:t> </a:t>
            </a:r>
            <a:r>
              <a:rPr lang="en-US" sz="1200" spc="65" dirty="0">
                <a:solidFill>
                  <a:srgbClr val="231F20"/>
                </a:solidFill>
                <a:latin typeface="Times New Roman"/>
                <a:cs typeface="Times New Roman"/>
              </a:rPr>
              <a:t>work</a:t>
            </a:r>
            <a:r>
              <a:rPr lang="en-US" sz="1200" spc="45" dirty="0">
                <a:solidFill>
                  <a:srgbClr val="231F20"/>
                </a:solidFill>
                <a:latin typeface="Times New Roman"/>
                <a:cs typeface="Times New Roman"/>
              </a:rPr>
              <a:t> </a:t>
            </a:r>
            <a:r>
              <a:rPr lang="en-US" sz="1200" spc="55" dirty="0">
                <a:solidFill>
                  <a:srgbClr val="231F20"/>
                </a:solidFill>
                <a:latin typeface="Times New Roman"/>
                <a:cs typeface="Times New Roman"/>
              </a:rPr>
              <a:t>together</a:t>
            </a:r>
            <a:r>
              <a:rPr lang="en-US" sz="1200" spc="50" dirty="0">
                <a:solidFill>
                  <a:srgbClr val="231F20"/>
                </a:solidFill>
                <a:latin typeface="Times New Roman"/>
                <a:cs typeface="Times New Roman"/>
              </a:rPr>
              <a:t> </a:t>
            </a:r>
            <a:r>
              <a:rPr lang="en-US" sz="1200" spc="20" dirty="0">
                <a:solidFill>
                  <a:srgbClr val="231F20"/>
                </a:solidFill>
                <a:latin typeface="Times New Roman"/>
                <a:cs typeface="Times New Roman"/>
              </a:rPr>
              <a:t>to</a:t>
            </a:r>
            <a:r>
              <a:rPr lang="en-US" sz="1200" spc="45" dirty="0">
                <a:solidFill>
                  <a:srgbClr val="231F20"/>
                </a:solidFill>
                <a:latin typeface="Times New Roman"/>
                <a:cs typeface="Times New Roman"/>
              </a:rPr>
              <a:t> </a:t>
            </a:r>
            <a:r>
              <a:rPr lang="en-US" sz="1200" spc="70" dirty="0">
                <a:solidFill>
                  <a:srgbClr val="231F20"/>
                </a:solidFill>
                <a:latin typeface="Times New Roman"/>
                <a:cs typeface="Times New Roman"/>
              </a:rPr>
              <a:t>manage</a:t>
            </a:r>
            <a:r>
              <a:rPr lang="en-US" sz="1200" spc="4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45" dirty="0">
                <a:solidFill>
                  <a:srgbClr val="231F20"/>
                </a:solidFill>
                <a:latin typeface="Times New Roman"/>
                <a:cs typeface="Times New Roman"/>
              </a:rPr>
              <a:t> </a:t>
            </a:r>
            <a:r>
              <a:rPr lang="en-US" sz="1200" spc="20" dirty="0">
                <a:solidFill>
                  <a:srgbClr val="231F20"/>
                </a:solidFill>
                <a:latin typeface="Times New Roman"/>
                <a:cs typeface="Times New Roman"/>
              </a:rPr>
              <a:t>incidents,</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ensuring</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a holistic</a:t>
            </a:r>
            <a:r>
              <a:rPr lang="en-US" sz="1200" spc="7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70" dirty="0">
                <a:solidFill>
                  <a:srgbClr val="231F20"/>
                </a:solidFill>
                <a:latin typeface="Times New Roman"/>
                <a:cs typeface="Times New Roman"/>
              </a:rPr>
              <a:t> </a:t>
            </a:r>
            <a:r>
              <a:rPr lang="en-US" sz="1200" spc="55" dirty="0">
                <a:solidFill>
                  <a:srgbClr val="231F20"/>
                </a:solidFill>
                <a:latin typeface="Times New Roman"/>
                <a:cs typeface="Times New Roman"/>
              </a:rPr>
              <a:t>coordinated</a:t>
            </a:r>
            <a:r>
              <a:rPr lang="en-US" sz="1200" spc="70" dirty="0">
                <a:solidFill>
                  <a:srgbClr val="231F20"/>
                </a:solidFill>
                <a:latin typeface="Times New Roman"/>
                <a:cs typeface="Times New Roman"/>
              </a:rPr>
              <a:t> </a:t>
            </a:r>
            <a:r>
              <a:rPr lang="en-US" sz="1200" spc="-10" dirty="0">
                <a:solidFill>
                  <a:srgbClr val="231F20"/>
                </a:solidFill>
                <a:latin typeface="Times New Roman"/>
                <a:cs typeface="Times New Roman"/>
              </a:rPr>
              <a:t>response.</a:t>
            </a:r>
            <a:endParaRPr lang="en-US" sz="1200" dirty="0">
              <a:latin typeface="Times New Roman"/>
              <a:cs typeface="Times New Roman"/>
            </a:endParaRPr>
          </a:p>
          <a:p>
            <a:pPr marL="508000" marR="42545" indent="-220979" algn="just">
              <a:lnSpc>
                <a:spcPct val="103200"/>
              </a:lnSpc>
              <a:spcBef>
                <a:spcPts val="360"/>
              </a:spcBef>
              <a:buFont typeface="Times New Roman"/>
              <a:buChar char="•"/>
              <a:tabLst>
                <a:tab pos="508000" algn="l"/>
              </a:tabLst>
            </a:pPr>
            <a:r>
              <a:rPr lang="en-US" sz="1200" b="1" dirty="0">
                <a:solidFill>
                  <a:srgbClr val="231F20"/>
                </a:solidFill>
                <a:latin typeface="Times New Roman"/>
                <a:cs typeface="Times New Roman"/>
              </a:rPr>
              <a:t>Third-party</a:t>
            </a:r>
            <a:r>
              <a:rPr lang="en-US" sz="1200" b="1" spc="95" dirty="0">
                <a:solidFill>
                  <a:srgbClr val="231F20"/>
                </a:solidFill>
                <a:latin typeface="Times New Roman"/>
                <a:cs typeface="Times New Roman"/>
              </a:rPr>
              <a:t> </a:t>
            </a:r>
            <a:r>
              <a:rPr lang="en-US" sz="1200" b="1" dirty="0">
                <a:solidFill>
                  <a:srgbClr val="231F20"/>
                </a:solidFill>
                <a:latin typeface="Times New Roman"/>
                <a:cs typeface="Times New Roman"/>
              </a:rPr>
              <a:t>relationships</a:t>
            </a:r>
            <a:r>
              <a:rPr lang="en-US" sz="1200" dirty="0">
                <a:solidFill>
                  <a:srgbClr val="231F20"/>
                </a:solidFill>
                <a:latin typeface="Times New Roman"/>
                <a:cs typeface="Times New Roman"/>
              </a:rPr>
              <a:t>:</a:t>
            </a:r>
            <a:r>
              <a:rPr lang="en-US" sz="1200" spc="95"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100" dirty="0">
                <a:solidFill>
                  <a:srgbClr val="231F20"/>
                </a:solidFill>
                <a:latin typeface="Times New Roman"/>
                <a:cs typeface="Times New Roman"/>
              </a:rPr>
              <a:t> </a:t>
            </a:r>
            <a:r>
              <a:rPr lang="en-US" sz="1200" spc="50" dirty="0">
                <a:solidFill>
                  <a:srgbClr val="231F20"/>
                </a:solidFill>
                <a:latin typeface="Times New Roman"/>
                <a:cs typeface="Times New Roman"/>
              </a:rPr>
              <a:t>plays</a:t>
            </a:r>
            <a:r>
              <a:rPr lang="en-US" sz="1200" spc="95"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95" dirty="0">
                <a:solidFill>
                  <a:srgbClr val="231F20"/>
                </a:solidFill>
                <a:latin typeface="Times New Roman"/>
                <a:cs typeface="Times New Roman"/>
              </a:rPr>
              <a:t> </a:t>
            </a:r>
            <a:r>
              <a:rPr lang="en-US" sz="1200" dirty="0">
                <a:solidFill>
                  <a:srgbClr val="231F20"/>
                </a:solidFill>
                <a:latin typeface="Times New Roman"/>
                <a:cs typeface="Times New Roman"/>
              </a:rPr>
              <a:t>vital</a:t>
            </a:r>
            <a:r>
              <a:rPr lang="en-US" sz="1200" spc="100" dirty="0">
                <a:solidFill>
                  <a:srgbClr val="231F20"/>
                </a:solidFill>
                <a:latin typeface="Times New Roman"/>
                <a:cs typeface="Times New Roman"/>
              </a:rPr>
              <a:t> </a:t>
            </a:r>
            <a:r>
              <a:rPr lang="en-US" sz="1200" dirty="0">
                <a:solidFill>
                  <a:srgbClr val="231F20"/>
                </a:solidFill>
                <a:latin typeface="Times New Roman"/>
                <a:cs typeface="Times New Roman"/>
              </a:rPr>
              <a:t>role</a:t>
            </a:r>
            <a:r>
              <a:rPr lang="en-US" sz="1200" spc="95" dirty="0">
                <a:solidFill>
                  <a:srgbClr val="231F20"/>
                </a:solidFill>
                <a:latin typeface="Times New Roman"/>
                <a:cs typeface="Times New Roman"/>
              </a:rPr>
              <a:t> </a:t>
            </a:r>
            <a:r>
              <a:rPr lang="en-US" sz="1200" dirty="0">
                <a:solidFill>
                  <a:srgbClr val="231F20"/>
                </a:solidFill>
                <a:latin typeface="Times New Roman"/>
                <a:cs typeface="Times New Roman"/>
              </a:rPr>
              <a:t>for</a:t>
            </a:r>
            <a:r>
              <a:rPr lang="en-US" sz="1200" spc="95" dirty="0">
                <a:solidFill>
                  <a:srgbClr val="231F20"/>
                </a:solidFill>
                <a:latin typeface="Times New Roman"/>
                <a:cs typeface="Times New Roman"/>
              </a:rPr>
              <a:t> </a:t>
            </a:r>
            <a:r>
              <a:rPr lang="en-US" sz="1200" spc="50" dirty="0">
                <a:solidFill>
                  <a:srgbClr val="231F20"/>
                </a:solidFill>
                <a:latin typeface="Times New Roman"/>
                <a:cs typeface="Times New Roman"/>
              </a:rPr>
              <a:t>organizations</a:t>
            </a:r>
            <a:r>
              <a:rPr lang="en-US" sz="1200" spc="100"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95" dirty="0">
                <a:solidFill>
                  <a:srgbClr val="231F20"/>
                </a:solidFill>
                <a:latin typeface="Times New Roman"/>
                <a:cs typeface="Times New Roman"/>
              </a:rPr>
              <a:t> </a:t>
            </a:r>
            <a:r>
              <a:rPr lang="en-US" sz="1200" dirty="0">
                <a:solidFill>
                  <a:srgbClr val="231F20"/>
                </a:solidFill>
                <a:latin typeface="Times New Roman"/>
                <a:cs typeface="Times New Roman"/>
              </a:rPr>
              <a:t>often</a:t>
            </a:r>
            <a:r>
              <a:rPr lang="en-US" sz="1200" spc="95" dirty="0">
                <a:solidFill>
                  <a:srgbClr val="231F20"/>
                </a:solidFill>
                <a:latin typeface="Times New Roman"/>
                <a:cs typeface="Times New Roman"/>
              </a:rPr>
              <a:t> </a:t>
            </a:r>
            <a:r>
              <a:rPr lang="en-US" sz="1200" dirty="0">
                <a:solidFill>
                  <a:srgbClr val="231F20"/>
                </a:solidFill>
                <a:latin typeface="Times New Roman"/>
                <a:cs typeface="Times New Roman"/>
              </a:rPr>
              <a:t>rely</a:t>
            </a:r>
            <a:r>
              <a:rPr lang="en-US" sz="1200" spc="100" dirty="0">
                <a:solidFill>
                  <a:srgbClr val="231F20"/>
                </a:solidFill>
                <a:latin typeface="Times New Roman"/>
                <a:cs typeface="Times New Roman"/>
              </a:rPr>
              <a:t> </a:t>
            </a:r>
            <a:r>
              <a:rPr lang="en-US" sz="1200" spc="35" dirty="0">
                <a:solidFill>
                  <a:srgbClr val="231F20"/>
                </a:solidFill>
                <a:latin typeface="Times New Roman"/>
                <a:cs typeface="Times New Roman"/>
              </a:rPr>
              <a:t>on </a:t>
            </a:r>
            <a:r>
              <a:rPr lang="en-US" sz="1200" spc="50" dirty="0">
                <a:solidFill>
                  <a:srgbClr val="231F20"/>
                </a:solidFill>
                <a:latin typeface="Times New Roman"/>
                <a:cs typeface="Times New Roman"/>
              </a:rPr>
              <a:t>third-</a:t>
            </a:r>
            <a:r>
              <a:rPr lang="en-US" sz="1200" spc="60" dirty="0">
                <a:solidFill>
                  <a:srgbClr val="231F20"/>
                </a:solidFill>
                <a:latin typeface="Times New Roman"/>
                <a:cs typeface="Times New Roman"/>
              </a:rPr>
              <a:t>party</a:t>
            </a:r>
            <a:r>
              <a:rPr lang="en-US" sz="1200" spc="85" dirty="0">
                <a:solidFill>
                  <a:srgbClr val="231F20"/>
                </a:solidFill>
                <a:latin typeface="Times New Roman"/>
                <a:cs typeface="Times New Roman"/>
              </a:rPr>
              <a:t> </a:t>
            </a:r>
            <a:r>
              <a:rPr lang="en-US" sz="1200" spc="60" dirty="0">
                <a:solidFill>
                  <a:srgbClr val="231F20"/>
                </a:solidFill>
                <a:latin typeface="Times New Roman"/>
                <a:cs typeface="Times New Roman"/>
              </a:rPr>
              <a:t>vendors</a:t>
            </a:r>
            <a:r>
              <a:rPr lang="en-US" sz="1200" spc="9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90" dirty="0">
                <a:solidFill>
                  <a:srgbClr val="231F20"/>
                </a:solidFill>
                <a:latin typeface="Times New Roman"/>
                <a:cs typeface="Times New Roman"/>
              </a:rPr>
              <a:t> </a:t>
            </a:r>
            <a:r>
              <a:rPr lang="en-US" sz="1200" spc="60" dirty="0">
                <a:solidFill>
                  <a:srgbClr val="231F20"/>
                </a:solidFill>
                <a:latin typeface="Times New Roman"/>
                <a:cs typeface="Times New Roman"/>
              </a:rPr>
              <a:t>partners</a:t>
            </a:r>
            <a:r>
              <a:rPr lang="en-US" sz="1200" spc="85" dirty="0">
                <a:solidFill>
                  <a:srgbClr val="231F20"/>
                </a:solidFill>
                <a:latin typeface="Times New Roman"/>
                <a:cs typeface="Times New Roman"/>
              </a:rPr>
              <a:t> </a:t>
            </a:r>
            <a:r>
              <a:rPr lang="en-US" sz="1200" spc="50" dirty="0">
                <a:solidFill>
                  <a:srgbClr val="231F20"/>
                </a:solidFill>
                <a:latin typeface="Times New Roman"/>
                <a:cs typeface="Times New Roman"/>
              </a:rPr>
              <a:t>by</a:t>
            </a:r>
            <a:r>
              <a:rPr lang="en-US" sz="1200" spc="90" dirty="0">
                <a:solidFill>
                  <a:srgbClr val="231F20"/>
                </a:solidFill>
                <a:latin typeface="Times New Roman"/>
                <a:cs typeface="Times New Roman"/>
              </a:rPr>
              <a:t> </a:t>
            </a:r>
            <a:r>
              <a:rPr lang="en-US" sz="1200" spc="50" dirty="0">
                <a:solidFill>
                  <a:srgbClr val="231F20"/>
                </a:solidFill>
                <a:latin typeface="Times New Roman"/>
                <a:cs typeface="Times New Roman"/>
              </a:rPr>
              <a:t>extending</a:t>
            </a:r>
            <a:r>
              <a:rPr lang="en-US" sz="1200" spc="85" dirty="0">
                <a:solidFill>
                  <a:srgbClr val="231F20"/>
                </a:solidFill>
                <a:latin typeface="Times New Roman"/>
                <a:cs typeface="Times New Roman"/>
              </a:rPr>
              <a:t> </a:t>
            </a:r>
            <a:r>
              <a:rPr lang="en-US" sz="1200" spc="30" dirty="0">
                <a:solidFill>
                  <a:srgbClr val="231F20"/>
                </a:solidFill>
                <a:latin typeface="Times New Roman"/>
                <a:cs typeface="Times New Roman"/>
              </a:rPr>
              <a:t>these</a:t>
            </a:r>
            <a:r>
              <a:rPr lang="en-US" sz="1200" spc="90" dirty="0">
                <a:solidFill>
                  <a:srgbClr val="231F20"/>
                </a:solidFill>
                <a:latin typeface="Times New Roman"/>
                <a:cs typeface="Times New Roman"/>
              </a:rPr>
              <a:t> </a:t>
            </a:r>
            <a:r>
              <a:rPr lang="en-US" sz="1200" spc="30" dirty="0">
                <a:solidFill>
                  <a:srgbClr val="231F20"/>
                </a:solidFill>
                <a:latin typeface="Times New Roman"/>
                <a:cs typeface="Times New Roman"/>
              </a:rPr>
              <a:t>relationships,</a:t>
            </a:r>
            <a:r>
              <a:rPr lang="en-US" sz="1200" spc="90" dirty="0">
                <a:solidFill>
                  <a:srgbClr val="231F20"/>
                </a:solidFill>
                <a:latin typeface="Times New Roman"/>
                <a:cs typeface="Times New Roman"/>
              </a:rPr>
              <a:t> </a:t>
            </a:r>
            <a:r>
              <a:rPr lang="en-US" sz="1200" spc="50" dirty="0">
                <a:solidFill>
                  <a:srgbClr val="231F20"/>
                </a:solidFill>
                <a:latin typeface="Times New Roman"/>
                <a:cs typeface="Times New Roman"/>
              </a:rPr>
              <a:t>ensuring</a:t>
            </a:r>
            <a:r>
              <a:rPr lang="en-US" sz="1200" spc="85" dirty="0">
                <a:solidFill>
                  <a:srgbClr val="231F20"/>
                </a:solidFill>
                <a:latin typeface="Times New Roman"/>
                <a:cs typeface="Times New Roman"/>
              </a:rPr>
              <a:t> </a:t>
            </a:r>
            <a:r>
              <a:rPr lang="en-US" sz="1200" spc="35" dirty="0">
                <a:solidFill>
                  <a:srgbClr val="231F20"/>
                </a:solidFill>
                <a:latin typeface="Times New Roman"/>
                <a:cs typeface="Times New Roman"/>
              </a:rPr>
              <a:t>that </a:t>
            </a:r>
            <a:r>
              <a:rPr lang="en-US" sz="1200" spc="10" dirty="0">
                <a:solidFill>
                  <a:srgbClr val="231F20"/>
                </a:solidFill>
                <a:latin typeface="Times New Roman"/>
                <a:cs typeface="Times New Roman"/>
              </a:rPr>
              <a:t>external</a:t>
            </a:r>
            <a:r>
              <a:rPr lang="en-US" sz="1200" spc="225" dirty="0">
                <a:solidFill>
                  <a:srgbClr val="231F20"/>
                </a:solidFill>
                <a:latin typeface="Times New Roman"/>
                <a:cs typeface="Times New Roman"/>
              </a:rPr>
              <a:t> </a:t>
            </a:r>
            <a:r>
              <a:rPr lang="en-US" sz="1200" spc="50" dirty="0">
                <a:solidFill>
                  <a:srgbClr val="231F20"/>
                </a:solidFill>
                <a:latin typeface="Times New Roman"/>
                <a:cs typeface="Times New Roman"/>
              </a:rPr>
              <a:t>parties</a:t>
            </a:r>
            <a:r>
              <a:rPr lang="en-US" sz="1200" spc="229" dirty="0">
                <a:solidFill>
                  <a:srgbClr val="231F20"/>
                </a:solidFill>
                <a:latin typeface="Times New Roman"/>
                <a:cs typeface="Times New Roman"/>
              </a:rPr>
              <a:t> </a:t>
            </a:r>
            <a:r>
              <a:rPr lang="en-US" sz="1200" spc="10" dirty="0">
                <a:solidFill>
                  <a:srgbClr val="231F20"/>
                </a:solidFill>
                <a:latin typeface="Times New Roman"/>
                <a:cs typeface="Times New Roman"/>
              </a:rPr>
              <a:t>follow</a:t>
            </a:r>
            <a:r>
              <a:rPr lang="en-US" sz="1200" spc="229" dirty="0">
                <a:solidFill>
                  <a:srgbClr val="231F20"/>
                </a:solidFill>
                <a:latin typeface="Times New Roman"/>
                <a:cs typeface="Times New Roman"/>
              </a:rPr>
              <a:t> </a:t>
            </a:r>
            <a:r>
              <a:rPr lang="en-US" sz="1200" spc="10" dirty="0">
                <a:solidFill>
                  <a:srgbClr val="231F20"/>
                </a:solidFill>
                <a:latin typeface="Times New Roman"/>
                <a:cs typeface="Times New Roman"/>
              </a:rPr>
              <a:t>security</a:t>
            </a:r>
            <a:r>
              <a:rPr lang="en-US" sz="1200" spc="229" dirty="0">
                <a:solidFill>
                  <a:srgbClr val="231F20"/>
                </a:solidFill>
                <a:latin typeface="Times New Roman"/>
                <a:cs typeface="Times New Roman"/>
              </a:rPr>
              <a:t> </a:t>
            </a:r>
            <a:r>
              <a:rPr lang="en-US" sz="1200" spc="10" dirty="0">
                <a:solidFill>
                  <a:srgbClr val="231F20"/>
                </a:solidFill>
                <a:latin typeface="Times New Roman"/>
                <a:cs typeface="Times New Roman"/>
              </a:rPr>
              <a:t>protocols,</a:t>
            </a:r>
            <a:r>
              <a:rPr lang="en-US" sz="1200" spc="229" dirty="0">
                <a:solidFill>
                  <a:srgbClr val="231F20"/>
                </a:solidFill>
                <a:latin typeface="Times New Roman"/>
                <a:cs typeface="Times New Roman"/>
              </a:rPr>
              <a:t> </a:t>
            </a:r>
            <a:r>
              <a:rPr lang="en-US" sz="1200" spc="10" dirty="0">
                <a:solidFill>
                  <a:srgbClr val="231F20"/>
                </a:solidFill>
                <a:latin typeface="Times New Roman"/>
                <a:cs typeface="Times New Roman"/>
              </a:rPr>
              <a:t>policies,</a:t>
            </a:r>
            <a:r>
              <a:rPr lang="en-US" sz="1200" spc="229"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29" dirty="0">
                <a:solidFill>
                  <a:srgbClr val="231F20"/>
                </a:solidFill>
                <a:latin typeface="Times New Roman"/>
                <a:cs typeface="Times New Roman"/>
              </a:rPr>
              <a:t> </a:t>
            </a:r>
            <a:r>
              <a:rPr lang="en-US" sz="1200" spc="55" dirty="0">
                <a:solidFill>
                  <a:srgbClr val="231F20"/>
                </a:solidFill>
                <a:latin typeface="Times New Roman"/>
                <a:cs typeface="Times New Roman"/>
              </a:rPr>
              <a:t>procedures</a:t>
            </a:r>
            <a:r>
              <a:rPr lang="en-US" sz="1200" spc="229"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229" dirty="0">
                <a:solidFill>
                  <a:srgbClr val="231F20"/>
                </a:solidFill>
                <a:latin typeface="Times New Roman"/>
                <a:cs typeface="Times New Roman"/>
              </a:rPr>
              <a:t> </a:t>
            </a:r>
            <a:r>
              <a:rPr lang="en-US" sz="1200" spc="50" dirty="0">
                <a:solidFill>
                  <a:srgbClr val="231F20"/>
                </a:solidFill>
                <a:latin typeface="Times New Roman"/>
                <a:cs typeface="Times New Roman"/>
              </a:rPr>
              <a:t>report</a:t>
            </a:r>
            <a:r>
              <a:rPr lang="en-US" sz="1200" spc="229" dirty="0">
                <a:solidFill>
                  <a:srgbClr val="231F20"/>
                </a:solidFill>
                <a:latin typeface="Times New Roman"/>
                <a:cs typeface="Times New Roman"/>
              </a:rPr>
              <a:t> </a:t>
            </a:r>
            <a:r>
              <a:rPr lang="en-US" sz="1200" spc="30" dirty="0">
                <a:solidFill>
                  <a:srgbClr val="231F20"/>
                </a:solidFill>
                <a:latin typeface="Times New Roman"/>
                <a:cs typeface="Times New Roman"/>
              </a:rPr>
              <a:t>the </a:t>
            </a:r>
            <a:r>
              <a:rPr lang="en-US" sz="1200" spc="50" dirty="0">
                <a:solidFill>
                  <a:srgbClr val="231F20"/>
                </a:solidFill>
                <a:latin typeface="Times New Roman"/>
                <a:cs typeface="Times New Roman"/>
              </a:rPr>
              <a:t>incidents</a:t>
            </a:r>
            <a:r>
              <a:rPr lang="en-US" sz="1200" spc="114" dirty="0">
                <a:solidFill>
                  <a:srgbClr val="231F20"/>
                </a:solidFill>
                <a:latin typeface="Times New Roman"/>
                <a:cs typeface="Times New Roman"/>
              </a:rPr>
              <a:t> </a:t>
            </a:r>
            <a:r>
              <a:rPr lang="en-US" sz="1200" spc="10" dirty="0">
                <a:solidFill>
                  <a:srgbClr val="231F20"/>
                </a:solidFill>
                <a:latin typeface="Times New Roman"/>
                <a:cs typeface="Times New Roman"/>
              </a:rPr>
              <a:t>for</a:t>
            </a:r>
            <a:r>
              <a:rPr lang="en-US" sz="1200" spc="120" dirty="0">
                <a:solidFill>
                  <a:srgbClr val="231F20"/>
                </a:solidFill>
                <a:latin typeface="Times New Roman"/>
                <a:cs typeface="Times New Roman"/>
              </a:rPr>
              <a:t> </a:t>
            </a:r>
            <a:r>
              <a:rPr lang="en-US" sz="1200" spc="10" dirty="0">
                <a:solidFill>
                  <a:srgbClr val="231F20"/>
                </a:solidFill>
                <a:latin typeface="Times New Roman"/>
                <a:cs typeface="Times New Roman"/>
              </a:rPr>
              <a:t>early</a:t>
            </a:r>
            <a:r>
              <a:rPr lang="en-US" sz="1200" spc="110" dirty="0">
                <a:solidFill>
                  <a:srgbClr val="231F20"/>
                </a:solidFill>
                <a:latin typeface="Times New Roman"/>
                <a:cs typeface="Times New Roman"/>
              </a:rPr>
              <a:t> </a:t>
            </a:r>
            <a:r>
              <a:rPr lang="en-US" sz="1200" spc="10" dirty="0">
                <a:solidFill>
                  <a:srgbClr val="231F20"/>
                </a:solidFill>
                <a:latin typeface="Times New Roman"/>
                <a:cs typeface="Times New Roman"/>
              </a:rPr>
              <a:t>actions</a:t>
            </a:r>
            <a:r>
              <a:rPr lang="en-US" sz="1200" spc="114" dirty="0">
                <a:solidFill>
                  <a:srgbClr val="231F20"/>
                </a:solidFill>
                <a:latin typeface="Times New Roman"/>
                <a:cs typeface="Times New Roman"/>
              </a:rPr>
              <a:t> </a:t>
            </a:r>
            <a:r>
              <a:rPr lang="en-US" sz="1200" spc="-10" dirty="0">
                <a:solidFill>
                  <a:srgbClr val="231F20"/>
                </a:solidFill>
                <a:latin typeface="Times New Roman"/>
                <a:cs typeface="Times New Roman"/>
              </a:rPr>
              <a:t>promptly.</a:t>
            </a:r>
            <a:endParaRPr lang="en-US" sz="1200" dirty="0">
              <a:latin typeface="Times New Roman"/>
              <a:cs typeface="Times New Roman"/>
            </a:endParaRPr>
          </a:p>
          <a:p>
            <a:pPr marL="508000" marR="42545" indent="-220979" algn="just">
              <a:lnSpc>
                <a:spcPct val="103200"/>
              </a:lnSpc>
              <a:spcBef>
                <a:spcPts val="359"/>
              </a:spcBef>
              <a:buFont typeface="Times New Roman"/>
              <a:buChar char="•"/>
              <a:tabLst>
                <a:tab pos="508000" algn="l"/>
              </a:tabLst>
            </a:pPr>
            <a:r>
              <a:rPr lang="en-US" sz="1200" b="1" spc="10" dirty="0">
                <a:solidFill>
                  <a:srgbClr val="231F20"/>
                </a:solidFill>
                <a:latin typeface="Times New Roman"/>
                <a:cs typeface="Times New Roman"/>
              </a:rPr>
              <a:t>Training</a:t>
            </a:r>
            <a:r>
              <a:rPr lang="en-US" sz="1200" b="1" spc="125" dirty="0">
                <a:solidFill>
                  <a:srgbClr val="231F20"/>
                </a:solidFill>
                <a:latin typeface="Times New Roman"/>
                <a:cs typeface="Times New Roman"/>
              </a:rPr>
              <a:t> </a:t>
            </a:r>
            <a:r>
              <a:rPr lang="en-US" sz="1200" b="1" spc="10" dirty="0">
                <a:solidFill>
                  <a:srgbClr val="231F20"/>
                </a:solidFill>
                <a:latin typeface="Times New Roman"/>
                <a:cs typeface="Times New Roman"/>
              </a:rPr>
              <a:t>and</a:t>
            </a:r>
            <a:r>
              <a:rPr lang="en-US" sz="1200" b="1" spc="130" dirty="0">
                <a:solidFill>
                  <a:srgbClr val="231F20"/>
                </a:solidFill>
                <a:latin typeface="Times New Roman"/>
                <a:cs typeface="Times New Roman"/>
              </a:rPr>
              <a:t> </a:t>
            </a:r>
            <a:r>
              <a:rPr lang="en-US" sz="1200" b="1" spc="10" dirty="0">
                <a:solidFill>
                  <a:srgbClr val="231F20"/>
                </a:solidFill>
                <a:latin typeface="Times New Roman"/>
                <a:cs typeface="Times New Roman"/>
              </a:rPr>
              <a:t>awareness</a:t>
            </a:r>
            <a:r>
              <a:rPr lang="en-US" sz="1200" spc="10" dirty="0">
                <a:solidFill>
                  <a:srgbClr val="231F20"/>
                </a:solidFill>
                <a:latin typeface="Times New Roman"/>
                <a:cs typeface="Times New Roman"/>
              </a:rPr>
              <a:t>:</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Every</a:t>
            </a:r>
            <a:r>
              <a:rPr lang="en-US" sz="1200" spc="130" dirty="0">
                <a:solidFill>
                  <a:srgbClr val="231F20"/>
                </a:solidFill>
                <a:latin typeface="Times New Roman"/>
                <a:cs typeface="Times New Roman"/>
              </a:rPr>
              <a:t> </a:t>
            </a:r>
            <a:r>
              <a:rPr lang="en-US" sz="1200" spc="50" dirty="0">
                <a:solidFill>
                  <a:srgbClr val="231F20"/>
                </a:solidFill>
                <a:latin typeface="Times New Roman"/>
                <a:cs typeface="Times New Roman"/>
              </a:rPr>
              <a:t>organization</a:t>
            </a:r>
            <a:r>
              <a:rPr lang="en-US" sz="1200" spc="130" dirty="0">
                <a:solidFill>
                  <a:srgbClr val="231F20"/>
                </a:solidFill>
                <a:latin typeface="Times New Roman"/>
                <a:cs typeface="Times New Roman"/>
              </a:rPr>
              <a:t> </a:t>
            </a:r>
            <a:r>
              <a:rPr lang="en-US" sz="1200" spc="75" dirty="0">
                <a:solidFill>
                  <a:srgbClr val="231F20"/>
                </a:solidFill>
                <a:latin typeface="Times New Roman"/>
                <a:cs typeface="Times New Roman"/>
              </a:rPr>
              <a:t>now</a:t>
            </a:r>
            <a:r>
              <a:rPr lang="en-US" sz="1200" spc="125" dirty="0">
                <a:solidFill>
                  <a:srgbClr val="231F20"/>
                </a:solidFill>
                <a:latin typeface="Times New Roman"/>
                <a:cs typeface="Times New Roman"/>
              </a:rPr>
              <a:t> </a:t>
            </a:r>
            <a:r>
              <a:rPr lang="en-US" sz="1200" spc="50" dirty="0">
                <a:solidFill>
                  <a:srgbClr val="231F20"/>
                </a:solidFill>
                <a:latin typeface="Times New Roman"/>
                <a:cs typeface="Times New Roman"/>
              </a:rPr>
              <a:t>includes</a:t>
            </a:r>
            <a:r>
              <a:rPr lang="en-US" sz="1200" spc="130"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130" dirty="0">
                <a:solidFill>
                  <a:srgbClr val="231F20"/>
                </a:solidFill>
                <a:latin typeface="Times New Roman"/>
                <a:cs typeface="Times New Roman"/>
              </a:rPr>
              <a:t> </a:t>
            </a:r>
            <a:r>
              <a:rPr lang="en-US" sz="1200" spc="10" dirty="0">
                <a:solidFill>
                  <a:srgbClr val="231F20"/>
                </a:solidFill>
                <a:latin typeface="Times New Roman"/>
                <a:cs typeface="Times New Roman"/>
              </a:rPr>
              <a:t>training</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as</a:t>
            </a:r>
            <a:r>
              <a:rPr lang="en-US" sz="1200" spc="135" dirty="0">
                <a:solidFill>
                  <a:srgbClr val="231F20"/>
                </a:solidFill>
                <a:latin typeface="Times New Roman"/>
                <a:cs typeface="Times New Roman"/>
              </a:rPr>
              <a:t> </a:t>
            </a:r>
            <a:r>
              <a:rPr lang="en-US" sz="1200" spc="65" dirty="0">
                <a:solidFill>
                  <a:srgbClr val="231F20"/>
                </a:solidFill>
                <a:latin typeface="Times New Roman"/>
                <a:cs typeface="Times New Roman"/>
              </a:rPr>
              <a:t>part</a:t>
            </a:r>
            <a:r>
              <a:rPr lang="en-US" sz="1200" spc="130" dirty="0">
                <a:solidFill>
                  <a:srgbClr val="231F20"/>
                </a:solidFill>
                <a:latin typeface="Times New Roman"/>
                <a:cs typeface="Times New Roman"/>
              </a:rPr>
              <a:t> </a:t>
            </a:r>
            <a:r>
              <a:rPr lang="en-US" sz="1200" spc="-25" dirty="0">
                <a:solidFill>
                  <a:srgbClr val="231F20"/>
                </a:solidFill>
                <a:latin typeface="Times New Roman"/>
                <a:cs typeface="Times New Roman"/>
              </a:rPr>
              <a:t>of </a:t>
            </a:r>
            <a:r>
              <a:rPr lang="en-US" sz="1200" spc="10" dirty="0">
                <a:solidFill>
                  <a:srgbClr val="231F20"/>
                </a:solidFill>
                <a:latin typeface="Times New Roman"/>
                <a:cs typeface="Times New Roman"/>
              </a:rPr>
              <a:t>its</a:t>
            </a:r>
            <a:r>
              <a:rPr lang="en-US" sz="1200" spc="210" dirty="0">
                <a:solidFill>
                  <a:srgbClr val="231F20"/>
                </a:solidFill>
                <a:latin typeface="Times New Roman"/>
                <a:cs typeface="Times New Roman"/>
              </a:rPr>
              <a:t> </a:t>
            </a:r>
            <a:r>
              <a:rPr lang="en-US" sz="1200" spc="10" dirty="0">
                <a:solidFill>
                  <a:srgbClr val="231F20"/>
                </a:solidFill>
                <a:latin typeface="Times New Roman"/>
                <a:cs typeface="Times New Roman"/>
              </a:rPr>
              <a:t>cyber</a:t>
            </a:r>
            <a:r>
              <a:rPr lang="en-US" sz="1200" spc="210" dirty="0">
                <a:solidFill>
                  <a:srgbClr val="231F20"/>
                </a:solidFill>
                <a:latin typeface="Times New Roman"/>
                <a:cs typeface="Times New Roman"/>
              </a:rPr>
              <a:t> </a:t>
            </a:r>
            <a:r>
              <a:rPr lang="en-US" sz="1200" spc="10" dirty="0">
                <a:solidFill>
                  <a:srgbClr val="231F20"/>
                </a:solidFill>
                <a:latin typeface="Times New Roman"/>
                <a:cs typeface="Times New Roman"/>
              </a:rPr>
              <a:t>awareness.</a:t>
            </a:r>
            <a:r>
              <a:rPr lang="en-US" sz="1200" spc="215"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210" dirty="0">
                <a:solidFill>
                  <a:srgbClr val="231F20"/>
                </a:solidFill>
                <a:latin typeface="Times New Roman"/>
                <a:cs typeface="Times New Roman"/>
              </a:rPr>
              <a:t> </a:t>
            </a:r>
            <a:r>
              <a:rPr lang="en-US" sz="1200" spc="50" dirty="0">
                <a:solidFill>
                  <a:srgbClr val="231F20"/>
                </a:solidFill>
                <a:latin typeface="Times New Roman"/>
                <a:cs typeface="Times New Roman"/>
              </a:rPr>
              <a:t>simulations</a:t>
            </a:r>
            <a:r>
              <a:rPr lang="en-US" sz="1200" spc="215" dirty="0">
                <a:solidFill>
                  <a:srgbClr val="231F20"/>
                </a:solidFill>
                <a:latin typeface="Times New Roman"/>
                <a:cs typeface="Times New Roman"/>
              </a:rPr>
              <a:t> </a:t>
            </a:r>
            <a:r>
              <a:rPr lang="en-US" sz="1200" spc="65" dirty="0">
                <a:solidFill>
                  <a:srgbClr val="231F20"/>
                </a:solidFill>
                <a:latin typeface="Times New Roman"/>
                <a:cs typeface="Times New Roman"/>
              </a:rPr>
              <a:t>demonstrate</a:t>
            </a:r>
            <a:r>
              <a:rPr lang="en-US" sz="1200" spc="21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15" dirty="0">
                <a:solidFill>
                  <a:srgbClr val="231F20"/>
                </a:solidFill>
                <a:latin typeface="Times New Roman"/>
                <a:cs typeface="Times New Roman"/>
              </a:rPr>
              <a:t> </a:t>
            </a:r>
            <a:r>
              <a:rPr lang="en-US" sz="1200" spc="60" dirty="0">
                <a:solidFill>
                  <a:srgbClr val="231F20"/>
                </a:solidFill>
                <a:latin typeface="Times New Roman"/>
                <a:cs typeface="Times New Roman"/>
              </a:rPr>
              <a:t>provide</a:t>
            </a:r>
            <a:r>
              <a:rPr lang="en-US" sz="1200" spc="210" dirty="0">
                <a:solidFill>
                  <a:srgbClr val="231F20"/>
                </a:solidFill>
                <a:latin typeface="Times New Roman"/>
                <a:cs typeface="Times New Roman"/>
              </a:rPr>
              <a:t> </a:t>
            </a:r>
            <a:r>
              <a:rPr lang="en-US" sz="1200" spc="50" dirty="0">
                <a:solidFill>
                  <a:srgbClr val="231F20"/>
                </a:solidFill>
                <a:latin typeface="Times New Roman"/>
                <a:cs typeface="Times New Roman"/>
              </a:rPr>
              <a:t>in-</a:t>
            </a:r>
            <a:r>
              <a:rPr lang="en-US" sz="1200" spc="65" dirty="0">
                <a:solidFill>
                  <a:srgbClr val="231F20"/>
                </a:solidFill>
                <a:latin typeface="Times New Roman"/>
                <a:cs typeface="Times New Roman"/>
              </a:rPr>
              <a:t>depth</a:t>
            </a:r>
            <a:r>
              <a:rPr lang="en-US" sz="1200" spc="215" dirty="0">
                <a:solidFill>
                  <a:srgbClr val="231F20"/>
                </a:solidFill>
                <a:latin typeface="Times New Roman"/>
                <a:cs typeface="Times New Roman"/>
              </a:rPr>
              <a:t> </a:t>
            </a:r>
            <a:r>
              <a:rPr lang="en-US" sz="1200" spc="-10" dirty="0">
                <a:solidFill>
                  <a:srgbClr val="231F20"/>
                </a:solidFill>
                <a:latin typeface="Times New Roman"/>
                <a:cs typeface="Times New Roman"/>
              </a:rPr>
              <a:t>training </a:t>
            </a:r>
            <a:r>
              <a:rPr lang="en-US" sz="1200" dirty="0">
                <a:solidFill>
                  <a:srgbClr val="231F20"/>
                </a:solidFill>
                <a:latin typeface="Times New Roman"/>
                <a:cs typeface="Times New Roman"/>
              </a:rPr>
              <a:t>to</a:t>
            </a:r>
            <a:r>
              <a:rPr lang="en-US" sz="1200" spc="254" dirty="0">
                <a:solidFill>
                  <a:srgbClr val="231F20"/>
                </a:solidFill>
                <a:latin typeface="Times New Roman"/>
                <a:cs typeface="Times New Roman"/>
              </a:rPr>
              <a:t> </a:t>
            </a:r>
            <a:r>
              <a:rPr lang="en-US" sz="1200" spc="55" dirty="0">
                <a:solidFill>
                  <a:srgbClr val="231F20"/>
                </a:solidFill>
                <a:latin typeface="Times New Roman"/>
                <a:cs typeface="Times New Roman"/>
              </a:rPr>
              <a:t>individuals</a:t>
            </a:r>
            <a:r>
              <a:rPr lang="en-US" sz="1200" spc="254"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54" dirty="0">
                <a:solidFill>
                  <a:srgbClr val="231F20"/>
                </a:solidFill>
                <a:latin typeface="Times New Roman"/>
                <a:cs typeface="Times New Roman"/>
              </a:rPr>
              <a:t> </a:t>
            </a:r>
            <a:r>
              <a:rPr lang="en-US" sz="1200" dirty="0">
                <a:solidFill>
                  <a:srgbClr val="231F20"/>
                </a:solidFill>
                <a:latin typeface="Times New Roman"/>
                <a:cs typeface="Times New Roman"/>
              </a:rPr>
              <a:t>teams,</a:t>
            </a:r>
            <a:r>
              <a:rPr lang="en-US" sz="1200" spc="254" dirty="0">
                <a:solidFill>
                  <a:srgbClr val="231F20"/>
                </a:solidFill>
                <a:latin typeface="Times New Roman"/>
                <a:cs typeface="Times New Roman"/>
              </a:rPr>
              <a:t> </a:t>
            </a:r>
            <a:r>
              <a:rPr lang="en-US" sz="1200" spc="50" dirty="0">
                <a:solidFill>
                  <a:srgbClr val="231F20"/>
                </a:solidFill>
                <a:latin typeface="Times New Roman"/>
                <a:cs typeface="Times New Roman"/>
              </a:rPr>
              <a:t>including</a:t>
            </a:r>
            <a:r>
              <a:rPr lang="en-US" sz="1200" spc="260" dirty="0">
                <a:solidFill>
                  <a:srgbClr val="231F20"/>
                </a:solidFill>
                <a:latin typeface="Times New Roman"/>
                <a:cs typeface="Times New Roman"/>
              </a:rPr>
              <a:t> </a:t>
            </a:r>
            <a:r>
              <a:rPr lang="en-US" sz="1200" spc="50" dirty="0">
                <a:solidFill>
                  <a:srgbClr val="231F20"/>
                </a:solidFill>
                <a:latin typeface="Times New Roman"/>
                <a:cs typeface="Times New Roman"/>
              </a:rPr>
              <a:t>valuable</a:t>
            </a:r>
            <a:r>
              <a:rPr lang="en-US" sz="1200" spc="254" dirty="0">
                <a:solidFill>
                  <a:srgbClr val="231F20"/>
                </a:solidFill>
                <a:latin typeface="Times New Roman"/>
                <a:cs typeface="Times New Roman"/>
              </a:rPr>
              <a:t> </a:t>
            </a:r>
            <a:r>
              <a:rPr lang="en-US" sz="1200" dirty="0">
                <a:solidFill>
                  <a:srgbClr val="231F20"/>
                </a:solidFill>
                <a:latin typeface="Times New Roman"/>
                <a:cs typeface="Times New Roman"/>
              </a:rPr>
              <a:t>tools</a:t>
            </a:r>
            <a:r>
              <a:rPr lang="en-US" sz="1200" spc="254" dirty="0">
                <a:solidFill>
                  <a:srgbClr val="231F20"/>
                </a:solidFill>
                <a:latin typeface="Times New Roman"/>
                <a:cs typeface="Times New Roman"/>
              </a:rPr>
              <a:t> </a:t>
            </a:r>
            <a:r>
              <a:rPr lang="en-US" sz="1200" dirty="0">
                <a:solidFill>
                  <a:srgbClr val="231F20"/>
                </a:solidFill>
                <a:latin typeface="Times New Roman"/>
                <a:cs typeface="Times New Roman"/>
              </a:rPr>
              <a:t>for</a:t>
            </a:r>
            <a:r>
              <a:rPr lang="en-US" sz="1200" spc="254" dirty="0">
                <a:solidFill>
                  <a:srgbClr val="231F20"/>
                </a:solidFill>
                <a:latin typeface="Times New Roman"/>
                <a:cs typeface="Times New Roman"/>
              </a:rPr>
              <a:t> </a:t>
            </a:r>
            <a:r>
              <a:rPr lang="en-US" sz="1200" dirty="0">
                <a:solidFill>
                  <a:srgbClr val="231F20"/>
                </a:solidFill>
                <a:latin typeface="Times New Roman"/>
                <a:cs typeface="Times New Roman"/>
              </a:rPr>
              <a:t>raising</a:t>
            </a:r>
            <a:r>
              <a:rPr lang="en-US" sz="1200" spc="254" dirty="0">
                <a:solidFill>
                  <a:srgbClr val="231F20"/>
                </a:solidFill>
                <a:latin typeface="Times New Roman"/>
                <a:cs typeface="Times New Roman"/>
              </a:rPr>
              <a:t> </a:t>
            </a:r>
            <a:r>
              <a:rPr lang="en-US" sz="1200" spc="50" dirty="0">
                <a:solidFill>
                  <a:srgbClr val="231F20"/>
                </a:solidFill>
                <a:latin typeface="Times New Roman"/>
                <a:cs typeface="Times New Roman"/>
              </a:rPr>
              <a:t>awareness</a:t>
            </a:r>
            <a:r>
              <a:rPr lang="en-US" sz="1200" spc="260" dirty="0">
                <a:solidFill>
                  <a:srgbClr val="231F20"/>
                </a:solidFill>
                <a:latin typeface="Times New Roman"/>
                <a:cs typeface="Times New Roman"/>
              </a:rPr>
              <a:t> </a:t>
            </a:r>
            <a:r>
              <a:rPr lang="en-US" sz="1200" spc="50" dirty="0">
                <a:solidFill>
                  <a:srgbClr val="231F20"/>
                </a:solidFill>
                <a:latin typeface="Times New Roman"/>
                <a:cs typeface="Times New Roman"/>
              </a:rPr>
              <a:t>about </a:t>
            </a:r>
            <a:r>
              <a:rPr lang="en-US" sz="1200" spc="10" dirty="0">
                <a:solidFill>
                  <a:srgbClr val="231F20"/>
                </a:solidFill>
                <a:latin typeface="Times New Roman"/>
                <a:cs typeface="Times New Roman"/>
              </a:rPr>
              <a:t>security</a:t>
            </a:r>
            <a:r>
              <a:rPr lang="en-US" sz="1200" spc="185" dirty="0">
                <a:solidFill>
                  <a:srgbClr val="231F20"/>
                </a:solidFill>
                <a:latin typeface="Times New Roman"/>
                <a:cs typeface="Times New Roman"/>
              </a:rPr>
              <a:t> </a:t>
            </a:r>
            <a:r>
              <a:rPr lang="en-US" sz="1200" spc="10" dirty="0">
                <a:solidFill>
                  <a:srgbClr val="231F20"/>
                </a:solidFill>
                <a:latin typeface="Times New Roman"/>
                <a:cs typeface="Times New Roman"/>
              </a:rPr>
              <a:t>threats.</a:t>
            </a:r>
            <a:r>
              <a:rPr lang="en-US" sz="1200" spc="185" dirty="0">
                <a:solidFill>
                  <a:srgbClr val="231F20"/>
                </a:solidFill>
                <a:latin typeface="Times New Roman"/>
                <a:cs typeface="Times New Roman"/>
              </a:rPr>
              <a:t> </a:t>
            </a:r>
            <a:r>
              <a:rPr lang="en-US" sz="1200" spc="10" dirty="0">
                <a:solidFill>
                  <a:srgbClr val="231F20"/>
                </a:solidFill>
                <a:latin typeface="Times New Roman"/>
                <a:cs typeface="Times New Roman"/>
              </a:rPr>
              <a:t>This</a:t>
            </a:r>
            <a:r>
              <a:rPr lang="en-US" sz="1200" spc="190" dirty="0">
                <a:solidFill>
                  <a:srgbClr val="231F20"/>
                </a:solidFill>
                <a:latin typeface="Times New Roman"/>
                <a:cs typeface="Times New Roman"/>
              </a:rPr>
              <a:t> </a:t>
            </a:r>
            <a:r>
              <a:rPr lang="en-US" sz="1200" spc="10" dirty="0">
                <a:solidFill>
                  <a:srgbClr val="231F20"/>
                </a:solidFill>
                <a:latin typeface="Times New Roman"/>
                <a:cs typeface="Times New Roman"/>
              </a:rPr>
              <a:t>will</a:t>
            </a:r>
            <a:r>
              <a:rPr lang="en-US" sz="1200" spc="185" dirty="0">
                <a:solidFill>
                  <a:srgbClr val="231F20"/>
                </a:solidFill>
                <a:latin typeface="Times New Roman"/>
                <a:cs typeface="Times New Roman"/>
              </a:rPr>
              <a:t> </a:t>
            </a:r>
            <a:r>
              <a:rPr lang="en-US" sz="1200" spc="50" dirty="0">
                <a:solidFill>
                  <a:srgbClr val="231F20"/>
                </a:solidFill>
                <a:latin typeface="Times New Roman"/>
                <a:cs typeface="Times New Roman"/>
              </a:rPr>
              <a:t>help</a:t>
            </a:r>
            <a:r>
              <a:rPr lang="en-US" sz="1200" spc="18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90"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18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85" dirty="0">
                <a:solidFill>
                  <a:srgbClr val="231F20"/>
                </a:solidFill>
                <a:latin typeface="Times New Roman"/>
                <a:cs typeface="Times New Roman"/>
              </a:rPr>
              <a:t> </a:t>
            </a:r>
            <a:r>
              <a:rPr lang="en-US" sz="1200" spc="55" dirty="0">
                <a:solidFill>
                  <a:srgbClr val="231F20"/>
                </a:solidFill>
                <a:latin typeface="Times New Roman"/>
                <a:cs typeface="Times New Roman"/>
              </a:rPr>
              <a:t>individuals</a:t>
            </a:r>
            <a:r>
              <a:rPr lang="en-US" sz="1200" spc="190" dirty="0">
                <a:solidFill>
                  <a:srgbClr val="231F20"/>
                </a:solidFill>
                <a:latin typeface="Times New Roman"/>
                <a:cs typeface="Times New Roman"/>
              </a:rPr>
              <a:t> </a:t>
            </a:r>
            <a:r>
              <a:rPr lang="en-US" sz="1200" spc="10" dirty="0">
                <a:solidFill>
                  <a:srgbClr val="231F20"/>
                </a:solidFill>
                <a:latin typeface="Times New Roman"/>
                <a:cs typeface="Times New Roman"/>
              </a:rPr>
              <a:t>recognize,</a:t>
            </a:r>
            <a:r>
              <a:rPr lang="en-US" sz="1200" spc="185" dirty="0">
                <a:solidFill>
                  <a:srgbClr val="231F20"/>
                </a:solidFill>
                <a:latin typeface="Times New Roman"/>
                <a:cs typeface="Times New Roman"/>
              </a:rPr>
              <a:t> </a:t>
            </a:r>
            <a:r>
              <a:rPr lang="en-US" sz="1200" spc="50" dirty="0">
                <a:solidFill>
                  <a:srgbClr val="231F20"/>
                </a:solidFill>
                <a:latin typeface="Times New Roman"/>
                <a:cs typeface="Times New Roman"/>
              </a:rPr>
              <a:t>forward,</a:t>
            </a:r>
            <a:r>
              <a:rPr lang="en-US" sz="1200" spc="185" dirty="0">
                <a:solidFill>
                  <a:srgbClr val="231F20"/>
                </a:solidFill>
                <a:latin typeface="Times New Roman"/>
                <a:cs typeface="Times New Roman"/>
              </a:rPr>
              <a:t> </a:t>
            </a:r>
            <a:r>
              <a:rPr lang="en-US" sz="1200" spc="25" dirty="0">
                <a:solidFill>
                  <a:srgbClr val="231F20"/>
                </a:solidFill>
                <a:latin typeface="Times New Roman"/>
                <a:cs typeface="Times New Roman"/>
              </a:rPr>
              <a:t>or </a:t>
            </a:r>
            <a:r>
              <a:rPr lang="en-US" sz="1200" spc="65" dirty="0">
                <a:solidFill>
                  <a:srgbClr val="231F20"/>
                </a:solidFill>
                <a:latin typeface="Times New Roman"/>
                <a:cs typeface="Times New Roman"/>
              </a:rPr>
              <a:t>respond</a:t>
            </a:r>
            <a:r>
              <a:rPr lang="en-US" sz="1200" spc="40"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40" dirty="0">
                <a:solidFill>
                  <a:srgbClr val="231F20"/>
                </a:solidFill>
                <a:latin typeface="Times New Roman"/>
                <a:cs typeface="Times New Roman"/>
              </a:rPr>
              <a:t> </a:t>
            </a:r>
            <a:r>
              <a:rPr lang="en-US" sz="1200" spc="50" dirty="0">
                <a:solidFill>
                  <a:srgbClr val="231F20"/>
                </a:solidFill>
                <a:latin typeface="Times New Roman"/>
                <a:cs typeface="Times New Roman"/>
              </a:rPr>
              <a:t>potential</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incidents.</a:t>
            </a:r>
            <a:endParaRPr lang="en-US" sz="1200" dirty="0">
              <a:latin typeface="Times New Roman"/>
              <a:cs typeface="Times New Roman"/>
            </a:endParaRPr>
          </a:p>
          <a:p>
            <a:pPr marL="508000" marR="43180" indent="-220979" algn="just">
              <a:lnSpc>
                <a:spcPct val="103200"/>
              </a:lnSpc>
              <a:spcBef>
                <a:spcPts val="359"/>
              </a:spcBef>
              <a:buFont typeface="Times New Roman"/>
              <a:buChar char="•"/>
              <a:tabLst>
                <a:tab pos="508000" algn="l"/>
              </a:tabLst>
            </a:pPr>
            <a:r>
              <a:rPr lang="en-US" sz="1200" b="1" spc="10" dirty="0">
                <a:solidFill>
                  <a:srgbClr val="231F20"/>
                </a:solidFill>
                <a:latin typeface="Times New Roman"/>
                <a:cs typeface="Times New Roman"/>
              </a:rPr>
              <a:t>Business</a:t>
            </a:r>
            <a:r>
              <a:rPr lang="en-US" sz="1200" b="1" spc="225" dirty="0">
                <a:solidFill>
                  <a:srgbClr val="231F20"/>
                </a:solidFill>
                <a:latin typeface="Times New Roman"/>
                <a:cs typeface="Times New Roman"/>
              </a:rPr>
              <a:t> </a:t>
            </a:r>
            <a:r>
              <a:rPr lang="en-US" sz="1200" b="1" spc="10" dirty="0">
                <a:solidFill>
                  <a:srgbClr val="231F20"/>
                </a:solidFill>
                <a:latin typeface="Times New Roman"/>
                <a:cs typeface="Times New Roman"/>
              </a:rPr>
              <a:t>continuity</a:t>
            </a:r>
            <a:r>
              <a:rPr lang="en-US" sz="1200" spc="10" dirty="0">
                <a:solidFill>
                  <a:srgbClr val="231F20"/>
                </a:solidFill>
                <a:latin typeface="Times New Roman"/>
                <a:cs typeface="Times New Roman"/>
              </a:rPr>
              <a:t>:</a:t>
            </a:r>
            <a:r>
              <a:rPr lang="en-US" sz="1200" spc="225" dirty="0">
                <a:solidFill>
                  <a:srgbClr val="231F20"/>
                </a:solidFill>
                <a:latin typeface="Times New Roman"/>
                <a:cs typeface="Times New Roman"/>
              </a:rPr>
              <a:t> </a:t>
            </a:r>
            <a:r>
              <a:rPr lang="en-US" sz="1200" spc="10" dirty="0">
                <a:solidFill>
                  <a:srgbClr val="231F20"/>
                </a:solidFill>
                <a:latin typeface="Times New Roman"/>
                <a:cs typeface="Times New Roman"/>
              </a:rPr>
              <a:t>The</a:t>
            </a:r>
            <a:r>
              <a:rPr lang="en-US" sz="1200" spc="229" dirty="0">
                <a:solidFill>
                  <a:srgbClr val="231F20"/>
                </a:solidFill>
                <a:latin typeface="Times New Roman"/>
                <a:cs typeface="Times New Roman"/>
              </a:rPr>
              <a:t> </a:t>
            </a:r>
            <a:r>
              <a:rPr lang="en-US" sz="1200" spc="65" dirty="0">
                <a:solidFill>
                  <a:srgbClr val="231F20"/>
                </a:solidFill>
                <a:latin typeface="Times New Roman"/>
                <a:cs typeface="Times New Roman"/>
              </a:rPr>
              <a:t>main</a:t>
            </a:r>
            <a:r>
              <a:rPr lang="en-US" sz="1200" spc="225" dirty="0">
                <a:solidFill>
                  <a:srgbClr val="231F20"/>
                </a:solidFill>
                <a:latin typeface="Times New Roman"/>
                <a:cs typeface="Times New Roman"/>
              </a:rPr>
              <a:t> </a:t>
            </a:r>
            <a:r>
              <a:rPr lang="en-US" sz="1200" spc="10" dirty="0">
                <a:solidFill>
                  <a:srgbClr val="231F20"/>
                </a:solidFill>
                <a:latin typeface="Times New Roman"/>
                <a:cs typeface="Times New Roman"/>
              </a:rPr>
              <a:t>goal</a:t>
            </a:r>
            <a:r>
              <a:rPr lang="en-US" sz="1200" spc="225"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229"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225" dirty="0">
                <a:solidFill>
                  <a:srgbClr val="231F20"/>
                </a:solidFill>
                <a:latin typeface="Times New Roman"/>
                <a:cs typeface="Times New Roman"/>
              </a:rPr>
              <a:t> </a:t>
            </a:r>
            <a:r>
              <a:rPr lang="en-US" sz="1200" spc="10" dirty="0">
                <a:solidFill>
                  <a:srgbClr val="231F20"/>
                </a:solidFill>
                <a:latin typeface="Times New Roman"/>
                <a:cs typeface="Times New Roman"/>
              </a:rPr>
              <a:t>is</a:t>
            </a:r>
            <a:r>
              <a:rPr lang="en-US" sz="1200" spc="225"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229" dirty="0">
                <a:solidFill>
                  <a:srgbClr val="231F20"/>
                </a:solidFill>
                <a:latin typeface="Times New Roman"/>
                <a:cs typeface="Times New Roman"/>
              </a:rPr>
              <a:t> </a:t>
            </a:r>
            <a:r>
              <a:rPr lang="en-US" sz="1200" spc="55" dirty="0">
                <a:solidFill>
                  <a:srgbClr val="231F20"/>
                </a:solidFill>
                <a:latin typeface="Times New Roman"/>
                <a:cs typeface="Times New Roman"/>
              </a:rPr>
              <a:t>ensure</a:t>
            </a:r>
            <a:r>
              <a:rPr lang="en-US" sz="1200" spc="22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25" dirty="0">
                <a:solidFill>
                  <a:srgbClr val="231F20"/>
                </a:solidFill>
                <a:latin typeface="Times New Roman"/>
                <a:cs typeface="Times New Roman"/>
              </a:rPr>
              <a:t> </a:t>
            </a:r>
            <a:r>
              <a:rPr lang="en-US" sz="1200" spc="10" dirty="0">
                <a:solidFill>
                  <a:srgbClr val="231F20"/>
                </a:solidFill>
                <a:latin typeface="Times New Roman"/>
                <a:cs typeface="Times New Roman"/>
              </a:rPr>
              <a:t>continuity</a:t>
            </a:r>
            <a:r>
              <a:rPr lang="en-US" sz="1200" spc="229"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225" dirty="0">
                <a:solidFill>
                  <a:srgbClr val="231F20"/>
                </a:solidFill>
                <a:latin typeface="Times New Roman"/>
                <a:cs typeface="Times New Roman"/>
              </a:rPr>
              <a:t> </a:t>
            </a:r>
            <a:r>
              <a:rPr lang="en-US" sz="1200" spc="-10" dirty="0">
                <a:solidFill>
                  <a:srgbClr val="231F20"/>
                </a:solidFill>
                <a:latin typeface="Times New Roman"/>
                <a:cs typeface="Times New Roman"/>
              </a:rPr>
              <a:t>critical </a:t>
            </a:r>
            <a:r>
              <a:rPr lang="en-US" sz="1200" spc="20" dirty="0">
                <a:solidFill>
                  <a:srgbClr val="231F20"/>
                </a:solidFill>
                <a:latin typeface="Times New Roman"/>
                <a:cs typeface="Times New Roman"/>
              </a:rPr>
              <a:t>business</a:t>
            </a:r>
            <a:r>
              <a:rPr lang="en-US" sz="1200" spc="65" dirty="0">
                <a:solidFill>
                  <a:srgbClr val="231F20"/>
                </a:solidFill>
                <a:latin typeface="Times New Roman"/>
                <a:cs typeface="Times New Roman"/>
              </a:rPr>
              <a:t> </a:t>
            </a:r>
            <a:r>
              <a:rPr lang="en-US" sz="1200" spc="50" dirty="0">
                <a:solidFill>
                  <a:srgbClr val="231F20"/>
                </a:solidFill>
                <a:latin typeface="Times New Roman"/>
                <a:cs typeface="Times New Roman"/>
              </a:rPr>
              <a:t>operations</a:t>
            </a:r>
            <a:r>
              <a:rPr lang="en-US" sz="1200" spc="65" dirty="0">
                <a:solidFill>
                  <a:srgbClr val="231F20"/>
                </a:solidFill>
                <a:latin typeface="Times New Roman"/>
                <a:cs typeface="Times New Roman"/>
              </a:rPr>
              <a:t> during</a:t>
            </a:r>
            <a:r>
              <a:rPr lang="en-US" sz="1200" spc="6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after</a:t>
            </a:r>
            <a:r>
              <a:rPr lang="en-US" sz="1200" spc="6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65" dirty="0">
                <a:solidFill>
                  <a:srgbClr val="231F20"/>
                </a:solidFill>
                <a:latin typeface="Times New Roman"/>
                <a:cs typeface="Times New Roman"/>
              </a:rPr>
              <a:t> </a:t>
            </a:r>
            <a:r>
              <a:rPr lang="en-US" sz="1200" spc="-10" dirty="0">
                <a:solidFill>
                  <a:srgbClr val="231F20"/>
                </a:solidFill>
                <a:latin typeface="Times New Roman"/>
                <a:cs typeface="Times New Roman"/>
              </a:rPr>
              <a:t>incident.</a:t>
            </a:r>
            <a:endParaRPr lang="en-US" sz="1200" dirty="0">
              <a:latin typeface="Times New Roman"/>
              <a:cs typeface="Times New Roman"/>
            </a:endParaRPr>
          </a:p>
          <a:p>
            <a:pPr marL="508000" marR="43180" indent="-220979" algn="just">
              <a:lnSpc>
                <a:spcPct val="103200"/>
              </a:lnSpc>
              <a:spcBef>
                <a:spcPts val="359"/>
              </a:spcBef>
              <a:buFont typeface="Times New Roman"/>
              <a:buChar char="•"/>
              <a:tabLst>
                <a:tab pos="508000" algn="l"/>
              </a:tabLst>
            </a:pPr>
            <a:r>
              <a:rPr lang="en-US" sz="1200" b="1" dirty="0">
                <a:solidFill>
                  <a:srgbClr val="231F20"/>
                </a:solidFill>
                <a:latin typeface="Times New Roman"/>
                <a:cs typeface="Times New Roman"/>
              </a:rPr>
              <a:t>Data</a:t>
            </a:r>
            <a:r>
              <a:rPr lang="en-US" sz="1200" b="1" spc="150" dirty="0">
                <a:solidFill>
                  <a:srgbClr val="231F20"/>
                </a:solidFill>
                <a:latin typeface="Times New Roman"/>
                <a:cs typeface="Times New Roman"/>
              </a:rPr>
              <a:t> </a:t>
            </a:r>
            <a:r>
              <a:rPr lang="en-US" sz="1200" b="1" dirty="0">
                <a:solidFill>
                  <a:srgbClr val="231F20"/>
                </a:solidFill>
                <a:latin typeface="Times New Roman"/>
                <a:cs typeface="Times New Roman"/>
              </a:rPr>
              <a:t>recovery</a:t>
            </a:r>
            <a:r>
              <a:rPr lang="en-US" sz="1200" dirty="0">
                <a:solidFill>
                  <a:srgbClr val="231F20"/>
                </a:solidFill>
                <a:latin typeface="Times New Roman"/>
                <a:cs typeface="Times New Roman"/>
              </a:rPr>
              <a:t>:</a:t>
            </a:r>
            <a:r>
              <a:rPr lang="en-US" sz="1200" spc="155" dirty="0">
                <a:solidFill>
                  <a:srgbClr val="231F20"/>
                </a:solidFill>
                <a:latin typeface="Times New Roman"/>
                <a:cs typeface="Times New Roman"/>
              </a:rPr>
              <a:t> </a:t>
            </a:r>
            <a:r>
              <a:rPr lang="en-US" sz="1200" dirty="0">
                <a:solidFill>
                  <a:srgbClr val="231F20"/>
                </a:solidFill>
                <a:latin typeface="Times New Roman"/>
                <a:cs typeface="Times New Roman"/>
              </a:rPr>
              <a:t>In</a:t>
            </a:r>
            <a:r>
              <a:rPr lang="en-US" sz="1200" spc="15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55" dirty="0">
                <a:solidFill>
                  <a:srgbClr val="231F20"/>
                </a:solidFill>
                <a:latin typeface="Times New Roman"/>
                <a:cs typeface="Times New Roman"/>
              </a:rPr>
              <a:t> </a:t>
            </a:r>
            <a:r>
              <a:rPr lang="en-US" sz="1200" spc="50" dirty="0">
                <a:solidFill>
                  <a:srgbClr val="231F20"/>
                </a:solidFill>
                <a:latin typeface="Times New Roman"/>
                <a:cs typeface="Times New Roman"/>
              </a:rPr>
              <a:t>event</a:t>
            </a:r>
            <a:r>
              <a:rPr lang="en-US" sz="1200" spc="150" dirty="0">
                <a:solidFill>
                  <a:srgbClr val="231F20"/>
                </a:solidFill>
                <a:latin typeface="Times New Roman"/>
                <a:cs typeface="Times New Roman"/>
              </a:rPr>
              <a:t> </a:t>
            </a:r>
            <a:r>
              <a:rPr lang="en-US" sz="1200" dirty="0">
                <a:solidFill>
                  <a:srgbClr val="231F20"/>
                </a:solidFill>
                <a:latin typeface="Times New Roman"/>
                <a:cs typeface="Times New Roman"/>
              </a:rPr>
              <a:t>of</a:t>
            </a:r>
            <a:r>
              <a:rPr lang="en-US" sz="1200" spc="155"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155" dirty="0">
                <a:solidFill>
                  <a:srgbClr val="231F20"/>
                </a:solidFill>
                <a:latin typeface="Times New Roman"/>
                <a:cs typeface="Times New Roman"/>
              </a:rPr>
              <a:t> </a:t>
            </a:r>
            <a:r>
              <a:rPr lang="en-US" sz="1200" dirty="0">
                <a:solidFill>
                  <a:srgbClr val="231F20"/>
                </a:solidFill>
                <a:latin typeface="Times New Roman"/>
                <a:cs typeface="Times New Roman"/>
              </a:rPr>
              <a:t>loss,</a:t>
            </a:r>
            <a:r>
              <a:rPr lang="en-US" sz="1200" spc="150"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155"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150" dirty="0">
                <a:solidFill>
                  <a:srgbClr val="231F20"/>
                </a:solidFill>
                <a:latin typeface="Times New Roman"/>
                <a:cs typeface="Times New Roman"/>
              </a:rPr>
              <a:t> </a:t>
            </a:r>
            <a:r>
              <a:rPr lang="en-US" sz="1200" dirty="0">
                <a:solidFill>
                  <a:srgbClr val="231F20"/>
                </a:solidFill>
                <a:latin typeface="Times New Roman"/>
                <a:cs typeface="Times New Roman"/>
              </a:rPr>
              <a:t>assist</a:t>
            </a:r>
            <a:r>
              <a:rPr lang="en-US" sz="1200" spc="155" dirty="0">
                <a:solidFill>
                  <a:srgbClr val="231F20"/>
                </a:solidFill>
                <a:latin typeface="Times New Roman"/>
                <a:cs typeface="Times New Roman"/>
              </a:rPr>
              <a:t> </a:t>
            </a:r>
            <a:r>
              <a:rPr lang="en-US" sz="1200" dirty="0">
                <a:solidFill>
                  <a:srgbClr val="231F20"/>
                </a:solidFill>
                <a:latin typeface="Times New Roman"/>
                <a:cs typeface="Times New Roman"/>
              </a:rPr>
              <a:t>in</a:t>
            </a:r>
            <a:r>
              <a:rPr lang="en-US" sz="1200" spc="155"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150" dirty="0">
                <a:solidFill>
                  <a:srgbClr val="231F20"/>
                </a:solidFill>
                <a:latin typeface="Times New Roman"/>
                <a:cs typeface="Times New Roman"/>
              </a:rPr>
              <a:t> </a:t>
            </a:r>
            <a:r>
              <a:rPr lang="en-US" sz="1200" dirty="0">
                <a:solidFill>
                  <a:srgbClr val="231F20"/>
                </a:solidFill>
                <a:latin typeface="Times New Roman"/>
                <a:cs typeface="Times New Roman"/>
              </a:rPr>
              <a:t>recovery</a:t>
            </a:r>
            <a:r>
              <a:rPr lang="en-US" sz="1200" spc="155" dirty="0">
                <a:solidFill>
                  <a:srgbClr val="231F20"/>
                </a:solidFill>
                <a:latin typeface="Times New Roman"/>
                <a:cs typeface="Times New Roman"/>
              </a:rPr>
              <a:t> </a:t>
            </a:r>
            <a:r>
              <a:rPr lang="en-US" sz="1200" spc="-10" dirty="0">
                <a:solidFill>
                  <a:srgbClr val="231F20"/>
                </a:solidFill>
                <a:latin typeface="Times New Roman"/>
                <a:cs typeface="Times New Roman"/>
              </a:rPr>
              <a:t>efforts. </a:t>
            </a:r>
            <a:r>
              <a:rPr lang="en-US" sz="1200" spc="20" dirty="0">
                <a:solidFill>
                  <a:srgbClr val="231F20"/>
                </a:solidFill>
                <a:latin typeface="Times New Roman"/>
                <a:cs typeface="Times New Roman"/>
              </a:rPr>
              <a:t>This</a:t>
            </a:r>
            <a:r>
              <a:rPr lang="en-US" sz="1200" spc="45" dirty="0">
                <a:solidFill>
                  <a:srgbClr val="231F20"/>
                </a:solidFill>
                <a:latin typeface="Times New Roman"/>
                <a:cs typeface="Times New Roman"/>
              </a:rPr>
              <a:t> </a:t>
            </a:r>
            <a:r>
              <a:rPr lang="en-US" sz="1200" spc="70" dirty="0">
                <a:solidFill>
                  <a:srgbClr val="231F20"/>
                </a:solidFill>
                <a:latin typeface="Times New Roman"/>
                <a:cs typeface="Times New Roman"/>
              </a:rPr>
              <a:t>may</a:t>
            </a:r>
            <a:r>
              <a:rPr lang="en-US" sz="1200" spc="45" dirty="0">
                <a:solidFill>
                  <a:srgbClr val="231F20"/>
                </a:solidFill>
                <a:latin typeface="Times New Roman"/>
                <a:cs typeface="Times New Roman"/>
              </a:rPr>
              <a:t> </a:t>
            </a:r>
            <a:r>
              <a:rPr lang="en-US" sz="1200" spc="20" dirty="0">
                <a:solidFill>
                  <a:srgbClr val="231F20"/>
                </a:solidFill>
                <a:latin typeface="Times New Roman"/>
                <a:cs typeface="Times New Roman"/>
              </a:rPr>
              <a:t>involve</a:t>
            </a:r>
            <a:r>
              <a:rPr lang="en-US" sz="1200" spc="40" dirty="0">
                <a:solidFill>
                  <a:srgbClr val="231F20"/>
                </a:solidFill>
                <a:latin typeface="Times New Roman"/>
                <a:cs typeface="Times New Roman"/>
              </a:rPr>
              <a:t> </a:t>
            </a:r>
            <a:r>
              <a:rPr lang="en-US" sz="1200" spc="20" dirty="0">
                <a:solidFill>
                  <a:srgbClr val="231F20"/>
                </a:solidFill>
                <a:latin typeface="Times New Roman"/>
                <a:cs typeface="Times New Roman"/>
              </a:rPr>
              <a:t>restoring</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backups,</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ensuring</a:t>
            </a:r>
            <a:r>
              <a:rPr lang="en-US" sz="1200" spc="45"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45" dirty="0">
                <a:solidFill>
                  <a:srgbClr val="231F20"/>
                </a:solidFill>
                <a:latin typeface="Times New Roman"/>
                <a:cs typeface="Times New Roman"/>
              </a:rPr>
              <a:t> </a:t>
            </a:r>
            <a:r>
              <a:rPr lang="en-US" sz="1200" spc="20" dirty="0">
                <a:solidFill>
                  <a:srgbClr val="231F20"/>
                </a:solidFill>
                <a:latin typeface="Times New Roman"/>
                <a:cs typeface="Times New Roman"/>
              </a:rPr>
              <a:t>integrity,</a:t>
            </a:r>
            <a:r>
              <a:rPr lang="en-US" sz="1200" spc="4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minimizing</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data </a:t>
            </a:r>
            <a:r>
              <a:rPr lang="en-US" sz="1200" spc="-10" dirty="0">
                <a:solidFill>
                  <a:srgbClr val="231F20"/>
                </a:solidFill>
                <a:latin typeface="Times New Roman"/>
                <a:cs typeface="Times New Roman"/>
              </a:rPr>
              <a:t>loss.</a:t>
            </a:r>
            <a:endParaRPr lang="en-US" sz="1200" dirty="0">
              <a:latin typeface="Times New Roman"/>
              <a:cs typeface="Times New Roman"/>
            </a:endParaRPr>
          </a:p>
          <a:p>
            <a:pPr marL="508000" marR="42545" indent="-220979" algn="just">
              <a:lnSpc>
                <a:spcPct val="103200"/>
              </a:lnSpc>
              <a:spcBef>
                <a:spcPts val="355"/>
              </a:spcBef>
              <a:buFont typeface="Times New Roman"/>
              <a:buChar char="•"/>
              <a:tabLst>
                <a:tab pos="508000" algn="l"/>
              </a:tabLst>
            </a:pPr>
            <a:r>
              <a:rPr lang="en-US" sz="1200" b="1" dirty="0">
                <a:solidFill>
                  <a:srgbClr val="231F20"/>
                </a:solidFill>
                <a:latin typeface="Times New Roman"/>
                <a:cs typeface="Times New Roman"/>
              </a:rPr>
              <a:t>Incident</a:t>
            </a:r>
            <a:r>
              <a:rPr lang="en-US" sz="1200" b="1" spc="-10" dirty="0">
                <a:solidFill>
                  <a:srgbClr val="231F20"/>
                </a:solidFill>
                <a:latin typeface="Times New Roman"/>
                <a:cs typeface="Times New Roman"/>
              </a:rPr>
              <a:t> </a:t>
            </a:r>
            <a:r>
              <a:rPr lang="en-US" sz="1200" b="1" dirty="0">
                <a:solidFill>
                  <a:srgbClr val="231F20"/>
                </a:solidFill>
                <a:latin typeface="Times New Roman"/>
                <a:cs typeface="Times New Roman"/>
              </a:rPr>
              <a:t>reporting</a:t>
            </a:r>
            <a:r>
              <a:rPr lang="en-US" sz="1200" dirty="0">
                <a:solidFill>
                  <a:srgbClr val="231F20"/>
                </a:solidFill>
                <a:latin typeface="Times New Roman"/>
                <a:cs typeface="Times New Roman"/>
              </a:rPr>
              <a:t>:</a:t>
            </a:r>
            <a:r>
              <a:rPr lang="en-US" sz="1200" spc="-5" dirty="0">
                <a:solidFill>
                  <a:srgbClr val="231F20"/>
                </a:solidFill>
                <a:latin typeface="Times New Roman"/>
                <a:cs typeface="Times New Roman"/>
              </a:rPr>
              <a:t> </a:t>
            </a:r>
            <a:r>
              <a:rPr lang="en-US" sz="1200" spc="-10" dirty="0">
                <a:solidFill>
                  <a:srgbClr val="231F20"/>
                </a:solidFill>
                <a:latin typeface="Times New Roman"/>
                <a:cs typeface="Times New Roman"/>
              </a:rPr>
              <a:t>IR </a:t>
            </a:r>
            <a:r>
              <a:rPr lang="en-US" sz="1200" spc="50" dirty="0">
                <a:solidFill>
                  <a:srgbClr val="231F20"/>
                </a:solidFill>
                <a:latin typeface="Times New Roman"/>
                <a:cs typeface="Times New Roman"/>
              </a:rPr>
              <a:t>helps</a:t>
            </a:r>
            <a:r>
              <a:rPr lang="en-US" sz="1200" spc="-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5"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10" dirty="0">
                <a:solidFill>
                  <a:srgbClr val="231F20"/>
                </a:solidFill>
                <a:latin typeface="Times New Roman"/>
                <a:cs typeface="Times New Roman"/>
              </a:rPr>
              <a:t> </a:t>
            </a:r>
            <a:r>
              <a:rPr lang="en-US" sz="1200" spc="55" dirty="0">
                <a:solidFill>
                  <a:srgbClr val="231F20"/>
                </a:solidFill>
                <a:latin typeface="Times New Roman"/>
                <a:cs typeface="Times New Roman"/>
              </a:rPr>
              <a:t>with</a:t>
            </a:r>
            <a:r>
              <a:rPr lang="en-US" sz="1200" spc="-5" dirty="0">
                <a:solidFill>
                  <a:srgbClr val="231F20"/>
                </a:solidFill>
                <a:latin typeface="Times New Roman"/>
                <a:cs typeface="Times New Roman"/>
              </a:rPr>
              <a:t> </a:t>
            </a:r>
            <a:r>
              <a:rPr lang="en-US" sz="1200" dirty="0">
                <a:solidFill>
                  <a:srgbClr val="231F20"/>
                </a:solidFill>
                <a:latin typeface="Times New Roman"/>
                <a:cs typeface="Times New Roman"/>
              </a:rPr>
              <a:t>clear</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reporting</a:t>
            </a:r>
            <a:r>
              <a:rPr lang="en-US" sz="1200" spc="-10" dirty="0">
                <a:solidFill>
                  <a:srgbClr val="231F20"/>
                </a:solidFill>
                <a:latin typeface="Times New Roman"/>
                <a:cs typeface="Times New Roman"/>
              </a:rPr>
              <a:t> </a:t>
            </a:r>
            <a:r>
              <a:rPr lang="en-US" sz="1200" spc="50" dirty="0">
                <a:solidFill>
                  <a:srgbClr val="231F20"/>
                </a:solidFill>
                <a:latin typeface="Times New Roman"/>
                <a:cs typeface="Times New Roman"/>
              </a:rPr>
              <a:t>structures</a:t>
            </a:r>
            <a:r>
              <a:rPr lang="en-US" sz="1200" spc="-5" dirty="0">
                <a:solidFill>
                  <a:srgbClr val="231F20"/>
                </a:solidFill>
                <a:latin typeface="Times New Roman"/>
                <a:cs typeface="Times New Roman"/>
              </a:rPr>
              <a:t> </a:t>
            </a:r>
            <a:r>
              <a:rPr lang="en-US" sz="1200" spc="75" dirty="0">
                <a:solidFill>
                  <a:srgbClr val="231F20"/>
                </a:solidFill>
                <a:latin typeface="Times New Roman"/>
                <a:cs typeface="Times New Roman"/>
              </a:rPr>
              <a:t>and</a:t>
            </a:r>
            <a:r>
              <a:rPr lang="en-US" sz="1200" spc="-5" dirty="0">
                <a:solidFill>
                  <a:srgbClr val="231F20"/>
                </a:solidFill>
                <a:latin typeface="Times New Roman"/>
                <a:cs typeface="Times New Roman"/>
              </a:rPr>
              <a:t> </a:t>
            </a:r>
            <a:r>
              <a:rPr lang="en-US" sz="1200" spc="40" dirty="0">
                <a:solidFill>
                  <a:srgbClr val="231F20"/>
                </a:solidFill>
                <a:latin typeface="Times New Roman"/>
                <a:cs typeface="Times New Roman"/>
              </a:rPr>
              <a:t>channels </a:t>
            </a:r>
            <a:r>
              <a:rPr lang="en-US" sz="1200" spc="30" dirty="0">
                <a:solidFill>
                  <a:srgbClr val="231F20"/>
                </a:solidFill>
                <a:latin typeface="Times New Roman"/>
                <a:cs typeface="Times New Roman"/>
              </a:rPr>
              <a:t>established </a:t>
            </a:r>
            <a:r>
              <a:rPr lang="en-US" sz="1200" spc="60" dirty="0">
                <a:solidFill>
                  <a:srgbClr val="231F20"/>
                </a:solidFill>
                <a:latin typeface="Times New Roman"/>
                <a:cs typeface="Times New Roman"/>
              </a:rPr>
              <a:t>within</a:t>
            </a:r>
            <a:r>
              <a:rPr lang="en-US" sz="1200" spc="3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5" dirty="0">
                <a:solidFill>
                  <a:srgbClr val="231F20"/>
                </a:solidFill>
                <a:latin typeface="Times New Roman"/>
                <a:cs typeface="Times New Roman"/>
              </a:rPr>
              <a:t> </a:t>
            </a:r>
            <a:r>
              <a:rPr lang="en-US" sz="1200" spc="50" dirty="0">
                <a:solidFill>
                  <a:srgbClr val="231F20"/>
                </a:solidFill>
                <a:latin typeface="Times New Roman"/>
                <a:cs typeface="Times New Roman"/>
              </a:rPr>
              <a:t>organizations</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to</a:t>
            </a:r>
            <a:r>
              <a:rPr lang="en-US" sz="1200" spc="35" dirty="0">
                <a:solidFill>
                  <a:srgbClr val="231F20"/>
                </a:solidFill>
                <a:latin typeface="Times New Roman"/>
                <a:cs typeface="Times New Roman"/>
              </a:rPr>
              <a:t> </a:t>
            </a:r>
            <a:r>
              <a:rPr lang="en-US" sz="1200" spc="60" dirty="0">
                <a:solidFill>
                  <a:srgbClr val="231F20"/>
                </a:solidFill>
                <a:latin typeface="Times New Roman"/>
                <a:cs typeface="Times New Roman"/>
              </a:rPr>
              <a:t>promptly</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facilitate</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incident</a:t>
            </a:r>
            <a:r>
              <a:rPr lang="en-US" sz="1200" spc="35" dirty="0">
                <a:solidFill>
                  <a:srgbClr val="231F20"/>
                </a:solidFill>
                <a:latin typeface="Times New Roman"/>
                <a:cs typeface="Times New Roman"/>
              </a:rPr>
              <a:t> </a:t>
            </a:r>
            <a:r>
              <a:rPr lang="en-US" sz="1200" spc="30" dirty="0">
                <a:solidFill>
                  <a:srgbClr val="231F20"/>
                </a:solidFill>
                <a:latin typeface="Times New Roman"/>
                <a:cs typeface="Times New Roman"/>
              </a:rPr>
              <a:t>reporting.</a:t>
            </a:r>
            <a:r>
              <a:rPr lang="en-US" sz="1200" spc="35" dirty="0">
                <a:solidFill>
                  <a:srgbClr val="231F20"/>
                </a:solidFill>
                <a:latin typeface="Times New Roman"/>
                <a:cs typeface="Times New Roman"/>
              </a:rPr>
              <a:t> </a:t>
            </a:r>
            <a:r>
              <a:rPr lang="en-US" sz="1200" spc="-20" dirty="0">
                <a:solidFill>
                  <a:srgbClr val="231F20"/>
                </a:solidFill>
                <a:latin typeface="Times New Roman"/>
                <a:cs typeface="Times New Roman"/>
              </a:rPr>
              <a:t>This </a:t>
            </a:r>
            <a:r>
              <a:rPr lang="en-US" sz="1200" spc="50" dirty="0">
                <a:solidFill>
                  <a:srgbClr val="231F20"/>
                </a:solidFill>
                <a:latin typeface="Times New Roman"/>
                <a:cs typeface="Times New Roman"/>
              </a:rPr>
              <a:t>ensures</a:t>
            </a:r>
            <a:r>
              <a:rPr lang="en-US" sz="1200"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dirty="0">
                <a:solidFill>
                  <a:srgbClr val="231F20"/>
                </a:solidFill>
                <a:latin typeface="Times New Roman"/>
                <a:cs typeface="Times New Roman"/>
              </a:rPr>
              <a:t> </a:t>
            </a:r>
            <a:r>
              <a:rPr lang="en-US" sz="1200" spc="50" dirty="0">
                <a:solidFill>
                  <a:srgbClr val="231F20"/>
                </a:solidFill>
                <a:latin typeface="Times New Roman"/>
                <a:cs typeface="Times New Roman"/>
              </a:rPr>
              <a:t>incidents</a:t>
            </a:r>
            <a:r>
              <a:rPr lang="en-US" sz="1200" dirty="0">
                <a:solidFill>
                  <a:srgbClr val="231F20"/>
                </a:solidFill>
                <a:latin typeface="Times New Roman"/>
                <a:cs typeface="Times New Roman"/>
              </a:rPr>
              <a:t> </a:t>
            </a:r>
            <a:r>
              <a:rPr lang="en-US" sz="1200" spc="30" dirty="0">
                <a:solidFill>
                  <a:srgbClr val="231F20"/>
                </a:solidFill>
                <a:latin typeface="Times New Roman"/>
                <a:cs typeface="Times New Roman"/>
              </a:rPr>
              <a:t>are</a:t>
            </a:r>
            <a:r>
              <a:rPr lang="en-US" sz="1200" dirty="0">
                <a:solidFill>
                  <a:srgbClr val="231F20"/>
                </a:solidFill>
                <a:latin typeface="Times New Roman"/>
                <a:cs typeface="Times New Roman"/>
              </a:rPr>
              <a:t> </a:t>
            </a:r>
            <a:r>
              <a:rPr lang="en-US" sz="1200" spc="55" dirty="0">
                <a:solidFill>
                  <a:srgbClr val="231F20"/>
                </a:solidFill>
                <a:latin typeface="Times New Roman"/>
                <a:cs typeface="Times New Roman"/>
              </a:rPr>
              <a:t>not</a:t>
            </a:r>
            <a:r>
              <a:rPr lang="en-US" sz="1200" dirty="0">
                <a:solidFill>
                  <a:srgbClr val="231F20"/>
                </a:solidFill>
                <a:latin typeface="Times New Roman"/>
                <a:cs typeface="Times New Roman"/>
              </a:rPr>
              <a:t> </a:t>
            </a:r>
            <a:r>
              <a:rPr lang="en-US" sz="1200" spc="75" dirty="0">
                <a:solidFill>
                  <a:srgbClr val="231F20"/>
                </a:solidFill>
                <a:latin typeface="Times New Roman"/>
                <a:cs typeface="Times New Roman"/>
              </a:rPr>
              <a:t>hidden</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or</a:t>
            </a:r>
            <a:r>
              <a:rPr lang="en-US" sz="1200" dirty="0">
                <a:solidFill>
                  <a:srgbClr val="231F20"/>
                </a:solidFill>
                <a:latin typeface="Times New Roman"/>
                <a:cs typeface="Times New Roman"/>
              </a:rPr>
              <a:t> </a:t>
            </a:r>
            <a:r>
              <a:rPr lang="en-US" sz="1200" spc="30" dirty="0">
                <a:solidFill>
                  <a:srgbClr val="231F20"/>
                </a:solidFill>
                <a:latin typeface="Times New Roman"/>
                <a:cs typeface="Times New Roman"/>
              </a:rPr>
              <a:t>ignored.</a:t>
            </a:r>
            <a:r>
              <a:rPr lang="en-US" sz="1200" dirty="0">
                <a:solidFill>
                  <a:srgbClr val="231F20"/>
                </a:solidFill>
                <a:latin typeface="Times New Roman"/>
                <a:cs typeface="Times New Roman"/>
              </a:rPr>
              <a:t> </a:t>
            </a:r>
            <a:r>
              <a:rPr lang="en-US" sz="1200" spc="30" dirty="0">
                <a:solidFill>
                  <a:srgbClr val="231F20"/>
                </a:solidFill>
                <a:latin typeface="Times New Roman"/>
                <a:cs typeface="Times New Roman"/>
              </a:rPr>
              <a:t>In</a:t>
            </a:r>
            <a:r>
              <a:rPr lang="en-US" sz="1200" dirty="0">
                <a:solidFill>
                  <a:srgbClr val="231F20"/>
                </a:solidFill>
                <a:latin typeface="Times New Roman"/>
                <a:cs typeface="Times New Roman"/>
              </a:rPr>
              <a:t> </a:t>
            </a:r>
            <a:r>
              <a:rPr lang="en-US" sz="1200" spc="60" dirty="0">
                <a:solidFill>
                  <a:srgbClr val="231F20"/>
                </a:solidFill>
                <a:latin typeface="Times New Roman"/>
                <a:cs typeface="Times New Roman"/>
              </a:rPr>
              <a:t>addition</a:t>
            </a:r>
            <a:r>
              <a:rPr lang="en-US" sz="1200" dirty="0">
                <a:solidFill>
                  <a:srgbClr val="231F20"/>
                </a:solidFill>
                <a:latin typeface="Times New Roman"/>
                <a:cs typeface="Times New Roman"/>
              </a:rPr>
              <a:t> </a:t>
            </a:r>
            <a:r>
              <a:rPr lang="en-US" sz="1200" spc="30" dirty="0">
                <a:solidFill>
                  <a:srgbClr val="231F20"/>
                </a:solidFill>
                <a:latin typeface="Times New Roman"/>
                <a:cs typeface="Times New Roman"/>
              </a:rPr>
              <a:t>to</a:t>
            </a:r>
            <a:r>
              <a:rPr lang="en-US" sz="1200" dirty="0">
                <a:solidFill>
                  <a:srgbClr val="231F20"/>
                </a:solidFill>
                <a:latin typeface="Times New Roman"/>
                <a:cs typeface="Times New Roman"/>
              </a:rPr>
              <a:t> </a:t>
            </a:r>
            <a:r>
              <a:rPr lang="en-US" sz="1200" spc="30" dirty="0">
                <a:solidFill>
                  <a:srgbClr val="231F20"/>
                </a:solidFill>
                <a:latin typeface="Times New Roman"/>
                <a:cs typeface="Times New Roman"/>
              </a:rPr>
              <a:t>this,</a:t>
            </a:r>
            <a:r>
              <a:rPr lang="en-US" sz="1200" spc="5" dirty="0">
                <a:solidFill>
                  <a:srgbClr val="231F20"/>
                </a:solidFill>
                <a:latin typeface="Times New Roman"/>
                <a:cs typeface="Times New Roman"/>
              </a:rPr>
              <a:t> </a:t>
            </a:r>
            <a:r>
              <a:rPr lang="en-US" sz="1200" spc="50" dirty="0">
                <a:solidFill>
                  <a:srgbClr val="231F20"/>
                </a:solidFill>
                <a:latin typeface="Times New Roman"/>
                <a:cs typeface="Times New Roman"/>
              </a:rPr>
              <a:t>reporting</a:t>
            </a:r>
            <a:r>
              <a:rPr lang="en-US" sz="1200" dirty="0">
                <a:solidFill>
                  <a:srgbClr val="231F20"/>
                </a:solidFill>
                <a:latin typeface="Times New Roman"/>
                <a:cs typeface="Times New Roman"/>
              </a:rPr>
              <a:t> </a:t>
            </a:r>
            <a:r>
              <a:rPr lang="en-US" sz="1200" spc="-20" dirty="0">
                <a:solidFill>
                  <a:srgbClr val="231F20"/>
                </a:solidFill>
                <a:latin typeface="Times New Roman"/>
                <a:cs typeface="Times New Roman"/>
              </a:rPr>
              <a:t>also </a:t>
            </a:r>
            <a:r>
              <a:rPr lang="en-US" sz="1200" spc="50" dirty="0">
                <a:solidFill>
                  <a:srgbClr val="231F20"/>
                </a:solidFill>
                <a:latin typeface="Times New Roman"/>
                <a:cs typeface="Times New Roman"/>
              </a:rPr>
              <a:t>helps</a:t>
            </a:r>
            <a:r>
              <a:rPr lang="en-US" sz="1200" spc="2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0"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30" dirty="0">
                <a:solidFill>
                  <a:srgbClr val="231F20"/>
                </a:solidFill>
                <a:latin typeface="Times New Roman"/>
                <a:cs typeface="Times New Roman"/>
              </a:rPr>
              <a:t> </a:t>
            </a:r>
            <a:r>
              <a:rPr lang="en-US" sz="1200" spc="65" dirty="0">
                <a:solidFill>
                  <a:srgbClr val="231F20"/>
                </a:solidFill>
                <a:latin typeface="Times New Roman"/>
                <a:cs typeface="Times New Roman"/>
              </a:rPr>
              <a:t>during</a:t>
            </a:r>
            <a:r>
              <a:rPr lang="en-US" sz="1200" spc="2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court</a:t>
            </a:r>
            <a:r>
              <a:rPr lang="en-US" sz="1200" spc="30" dirty="0">
                <a:solidFill>
                  <a:srgbClr val="231F20"/>
                </a:solidFill>
                <a:latin typeface="Times New Roman"/>
                <a:cs typeface="Times New Roman"/>
              </a:rPr>
              <a:t> </a:t>
            </a:r>
            <a:r>
              <a:rPr lang="en-US" sz="1200" dirty="0">
                <a:solidFill>
                  <a:srgbClr val="231F20"/>
                </a:solidFill>
                <a:latin typeface="Times New Roman"/>
                <a:cs typeface="Times New Roman"/>
              </a:rPr>
              <a:t>hearings.</a:t>
            </a:r>
            <a:r>
              <a:rPr lang="en-US" sz="1200" spc="-25" dirty="0">
                <a:solidFill>
                  <a:srgbClr val="231F20"/>
                </a:solidFill>
                <a:latin typeface="Times New Roman"/>
                <a:cs typeface="Times New Roman"/>
              </a:rPr>
              <a:t> </a:t>
            </a:r>
            <a:r>
              <a:rPr lang="en-US" sz="1200" spc="5" dirty="0">
                <a:solidFill>
                  <a:srgbClr val="231F20"/>
                </a:solidFill>
                <a:latin typeface="Times New Roman"/>
                <a:cs typeface="Times New Roman"/>
              </a:rPr>
              <a:t>A</a:t>
            </a:r>
            <a:r>
              <a:rPr lang="en-US" sz="1200" spc="-50" dirty="0">
                <a:solidFill>
                  <a:srgbClr val="231F20"/>
                </a:solidFill>
                <a:latin typeface="Times New Roman"/>
                <a:cs typeface="Times New Roman"/>
              </a:rPr>
              <a:t> </a:t>
            </a:r>
            <a:r>
              <a:rPr lang="en-US" sz="1200" dirty="0">
                <a:solidFill>
                  <a:srgbClr val="231F20"/>
                </a:solidFill>
                <a:latin typeface="Times New Roman"/>
                <a:cs typeface="Times New Roman"/>
              </a:rPr>
              <a:t>clear</a:t>
            </a:r>
            <a:r>
              <a:rPr lang="en-US" sz="1200" spc="25" dirty="0">
                <a:solidFill>
                  <a:srgbClr val="231F20"/>
                </a:solidFill>
                <a:latin typeface="Times New Roman"/>
                <a:cs typeface="Times New Roman"/>
              </a:rPr>
              <a:t> </a:t>
            </a:r>
            <a:r>
              <a:rPr lang="en-US" sz="1200" spc="50" dirty="0">
                <a:solidFill>
                  <a:srgbClr val="231F20"/>
                </a:solidFill>
                <a:latin typeface="Times New Roman"/>
                <a:cs typeface="Times New Roman"/>
              </a:rPr>
              <a:t>report</a:t>
            </a:r>
            <a:r>
              <a:rPr lang="en-US" sz="1200" spc="30" dirty="0">
                <a:solidFill>
                  <a:srgbClr val="231F20"/>
                </a:solidFill>
                <a:latin typeface="Times New Roman"/>
                <a:cs typeface="Times New Roman"/>
              </a:rPr>
              <a:t> </a:t>
            </a:r>
            <a:r>
              <a:rPr lang="en-US" sz="1200" dirty="0">
                <a:solidFill>
                  <a:srgbClr val="231F20"/>
                </a:solidFill>
                <a:latin typeface="Times New Roman"/>
                <a:cs typeface="Times New Roman"/>
              </a:rPr>
              <a:t>will</a:t>
            </a:r>
            <a:r>
              <a:rPr lang="en-US" sz="1200" spc="30" dirty="0">
                <a:solidFill>
                  <a:srgbClr val="231F20"/>
                </a:solidFill>
                <a:latin typeface="Times New Roman"/>
                <a:cs typeface="Times New Roman"/>
              </a:rPr>
              <a:t> </a:t>
            </a:r>
            <a:r>
              <a:rPr lang="en-US" sz="1200" spc="50" dirty="0">
                <a:solidFill>
                  <a:srgbClr val="231F20"/>
                </a:solidFill>
                <a:latin typeface="Times New Roman"/>
                <a:cs typeface="Times New Roman"/>
              </a:rPr>
              <a:t>help</a:t>
            </a:r>
            <a:r>
              <a:rPr lang="en-US" sz="1200" spc="25"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30" dirty="0">
                <a:solidFill>
                  <a:srgbClr val="231F20"/>
                </a:solidFill>
                <a:latin typeface="Times New Roman"/>
                <a:cs typeface="Times New Roman"/>
              </a:rPr>
              <a:t> </a:t>
            </a:r>
            <a:r>
              <a:rPr lang="en-US" sz="1200" spc="65" dirty="0">
                <a:solidFill>
                  <a:srgbClr val="231F20"/>
                </a:solidFill>
                <a:latin typeface="Times New Roman"/>
                <a:cs typeface="Times New Roman"/>
              </a:rPr>
              <a:t>make</a:t>
            </a:r>
            <a:r>
              <a:rPr lang="en-US" sz="1200" spc="3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0" dirty="0">
                <a:solidFill>
                  <a:srgbClr val="231F20"/>
                </a:solidFill>
                <a:latin typeface="Times New Roman"/>
                <a:cs typeface="Times New Roman"/>
              </a:rPr>
              <a:t> </a:t>
            </a:r>
            <a:r>
              <a:rPr lang="en-US" sz="1200" spc="-20" dirty="0">
                <a:solidFill>
                  <a:srgbClr val="231F20"/>
                </a:solidFill>
                <a:latin typeface="Times New Roman"/>
                <a:cs typeface="Times New Roman"/>
              </a:rPr>
              <a:t>case </a:t>
            </a:r>
            <a:r>
              <a:rPr lang="en-US" sz="1200" spc="-10" dirty="0">
                <a:solidFill>
                  <a:srgbClr val="231F20"/>
                </a:solidFill>
                <a:latin typeface="Times New Roman"/>
                <a:cs typeface="Times New Roman"/>
              </a:rPr>
              <a:t>stronger.</a:t>
            </a:r>
            <a:endParaRPr lang="en-US" sz="1200" dirty="0">
              <a:latin typeface="Times New Roman"/>
              <a:cs typeface="Times New Roman"/>
            </a:endParaRPr>
          </a:p>
          <a:p>
            <a:pPr marL="508000" marR="42545" indent="-220979" algn="just">
              <a:lnSpc>
                <a:spcPct val="103200"/>
              </a:lnSpc>
              <a:spcBef>
                <a:spcPts val="360"/>
              </a:spcBef>
              <a:buFont typeface="Times New Roman"/>
              <a:buChar char="•"/>
              <a:tabLst>
                <a:tab pos="508000" algn="l"/>
              </a:tabLst>
            </a:pPr>
            <a:r>
              <a:rPr lang="en-US" sz="1200" b="1" dirty="0">
                <a:solidFill>
                  <a:srgbClr val="231F20"/>
                </a:solidFill>
                <a:latin typeface="Times New Roman"/>
                <a:cs typeface="Times New Roman"/>
              </a:rPr>
              <a:t>Threat</a:t>
            </a:r>
            <a:r>
              <a:rPr lang="en-US" sz="1200" b="1" spc="20" dirty="0">
                <a:solidFill>
                  <a:srgbClr val="231F20"/>
                </a:solidFill>
                <a:latin typeface="Times New Roman"/>
                <a:cs typeface="Times New Roman"/>
              </a:rPr>
              <a:t> </a:t>
            </a:r>
            <a:r>
              <a:rPr lang="en-US" sz="1200" b="1" dirty="0">
                <a:solidFill>
                  <a:srgbClr val="231F20"/>
                </a:solidFill>
                <a:latin typeface="Times New Roman"/>
                <a:cs typeface="Times New Roman"/>
              </a:rPr>
              <a:t>intelligence</a:t>
            </a:r>
            <a:r>
              <a:rPr lang="en-US" sz="1200" dirty="0">
                <a:solidFill>
                  <a:srgbClr val="231F20"/>
                </a:solidFill>
                <a:latin typeface="Times New Roman"/>
                <a:cs typeface="Times New Roman"/>
              </a:rPr>
              <a:t>:</a:t>
            </a:r>
            <a:r>
              <a:rPr lang="en-US" sz="1200" spc="-40" dirty="0">
                <a:solidFill>
                  <a:srgbClr val="231F20"/>
                </a:solidFill>
                <a:latin typeface="Times New Roman"/>
                <a:cs typeface="Times New Roman"/>
              </a:rPr>
              <a:t> </a:t>
            </a:r>
            <a:r>
              <a:rPr lang="en-US" sz="1200" dirty="0">
                <a:solidFill>
                  <a:srgbClr val="231F20"/>
                </a:solidFill>
                <a:latin typeface="Times New Roman"/>
                <a:cs typeface="Times New Roman"/>
              </a:rPr>
              <a:t>As</a:t>
            </a:r>
            <a:r>
              <a:rPr lang="en-US" sz="1200" spc="20" dirty="0">
                <a:solidFill>
                  <a:srgbClr val="231F20"/>
                </a:solidFill>
                <a:latin typeface="Times New Roman"/>
                <a:cs typeface="Times New Roman"/>
              </a:rPr>
              <a:t> </a:t>
            </a:r>
            <a:r>
              <a:rPr lang="en-US" sz="1200" spc="25" dirty="0">
                <a:solidFill>
                  <a:srgbClr val="231F20"/>
                </a:solidFill>
                <a:latin typeface="Times New Roman"/>
                <a:cs typeface="Times New Roman"/>
              </a:rPr>
              <a:t>a</a:t>
            </a:r>
            <a:r>
              <a:rPr lang="en-US" sz="1200" spc="20" dirty="0">
                <a:solidFill>
                  <a:srgbClr val="231F20"/>
                </a:solidFill>
                <a:latin typeface="Times New Roman"/>
                <a:cs typeface="Times New Roman"/>
              </a:rPr>
              <a:t> </a:t>
            </a:r>
            <a:r>
              <a:rPr lang="en-US" sz="1200" spc="55" dirty="0">
                <a:solidFill>
                  <a:srgbClr val="231F20"/>
                </a:solidFill>
                <a:latin typeface="Times New Roman"/>
                <a:cs typeface="Times New Roman"/>
              </a:rPr>
              <a:t>part</a:t>
            </a:r>
            <a:r>
              <a:rPr lang="en-US" sz="1200" spc="25" dirty="0">
                <a:solidFill>
                  <a:srgbClr val="231F20"/>
                </a:solidFill>
                <a:latin typeface="Times New Roman"/>
                <a:cs typeface="Times New Roman"/>
              </a:rPr>
              <a:t> </a:t>
            </a:r>
            <a:r>
              <a:rPr lang="en-US" sz="1200" dirty="0">
                <a:solidFill>
                  <a:srgbClr val="231F20"/>
                </a:solidFill>
                <a:latin typeface="Times New Roman"/>
                <a:cs typeface="Times New Roman"/>
              </a:rPr>
              <a:t>of</a:t>
            </a:r>
            <a:r>
              <a:rPr lang="en-US" sz="1200" spc="20" dirty="0">
                <a:solidFill>
                  <a:srgbClr val="231F20"/>
                </a:solidFill>
                <a:latin typeface="Times New Roman"/>
                <a:cs typeface="Times New Roman"/>
              </a:rPr>
              <a:t> </a:t>
            </a:r>
            <a:r>
              <a:rPr lang="en-US" sz="1200" spc="45" dirty="0">
                <a:solidFill>
                  <a:srgbClr val="231F20"/>
                </a:solidFill>
                <a:latin typeface="Times New Roman"/>
                <a:cs typeface="Times New Roman"/>
              </a:rPr>
              <a:t>the</a:t>
            </a:r>
            <a:r>
              <a:rPr lang="en-US" sz="1200" spc="20" dirty="0">
                <a:solidFill>
                  <a:srgbClr val="231F20"/>
                </a:solidFill>
                <a:latin typeface="Times New Roman"/>
                <a:cs typeface="Times New Roman"/>
              </a:rPr>
              <a:t> </a:t>
            </a:r>
            <a:r>
              <a:rPr lang="en-US" sz="1200" spc="-30" dirty="0">
                <a:solidFill>
                  <a:srgbClr val="231F20"/>
                </a:solidFill>
                <a:latin typeface="Times New Roman"/>
                <a:cs typeface="Times New Roman"/>
              </a:rPr>
              <a:t>IR</a:t>
            </a:r>
            <a:r>
              <a:rPr lang="en-US" sz="1200" spc="20" dirty="0">
                <a:solidFill>
                  <a:srgbClr val="231F20"/>
                </a:solidFill>
                <a:latin typeface="Times New Roman"/>
                <a:cs typeface="Times New Roman"/>
              </a:rPr>
              <a:t> </a:t>
            </a:r>
            <a:r>
              <a:rPr lang="en-US" sz="1200" spc="40" dirty="0">
                <a:solidFill>
                  <a:srgbClr val="231F20"/>
                </a:solidFill>
                <a:latin typeface="Times New Roman"/>
                <a:cs typeface="Times New Roman"/>
              </a:rPr>
              <a:t>plan,</a:t>
            </a:r>
            <a:r>
              <a:rPr lang="en-US" sz="1200" spc="20" dirty="0">
                <a:solidFill>
                  <a:srgbClr val="231F20"/>
                </a:solidFill>
                <a:latin typeface="Times New Roman"/>
                <a:cs typeface="Times New Roman"/>
              </a:rPr>
              <a:t> </a:t>
            </a:r>
            <a:r>
              <a:rPr lang="en-US" sz="1200" dirty="0">
                <a:solidFill>
                  <a:srgbClr val="231F20"/>
                </a:solidFill>
                <a:latin typeface="Times New Roman"/>
                <a:cs typeface="Times New Roman"/>
              </a:rPr>
              <a:t>it</a:t>
            </a:r>
            <a:r>
              <a:rPr lang="en-US" sz="1200" spc="25" dirty="0">
                <a:solidFill>
                  <a:srgbClr val="231F20"/>
                </a:solidFill>
                <a:latin typeface="Times New Roman"/>
                <a:cs typeface="Times New Roman"/>
              </a:rPr>
              <a:t> </a:t>
            </a:r>
            <a:r>
              <a:rPr lang="en-US" sz="1200" dirty="0">
                <a:solidFill>
                  <a:srgbClr val="231F20"/>
                </a:solidFill>
                <a:latin typeface="Times New Roman"/>
                <a:cs typeface="Times New Roman"/>
              </a:rPr>
              <a:t>benefits</a:t>
            </a:r>
            <a:r>
              <a:rPr lang="en-US" sz="1200" spc="20" dirty="0">
                <a:solidFill>
                  <a:srgbClr val="231F20"/>
                </a:solidFill>
                <a:latin typeface="Times New Roman"/>
                <a:cs typeface="Times New Roman"/>
              </a:rPr>
              <a:t> </a:t>
            </a:r>
            <a:r>
              <a:rPr lang="en-US" sz="1200" spc="45" dirty="0">
                <a:solidFill>
                  <a:srgbClr val="231F20"/>
                </a:solidFill>
                <a:latin typeface="Times New Roman"/>
                <a:cs typeface="Times New Roman"/>
              </a:rPr>
              <a:t>the</a:t>
            </a:r>
            <a:r>
              <a:rPr lang="en-US" sz="1200" spc="20" dirty="0">
                <a:solidFill>
                  <a:srgbClr val="231F20"/>
                </a:solidFill>
                <a:latin typeface="Times New Roman"/>
                <a:cs typeface="Times New Roman"/>
              </a:rPr>
              <a:t> </a:t>
            </a:r>
            <a:r>
              <a:rPr lang="en-US" sz="1200" spc="40" dirty="0">
                <a:solidFill>
                  <a:srgbClr val="231F20"/>
                </a:solidFill>
                <a:latin typeface="Times New Roman"/>
                <a:cs typeface="Times New Roman"/>
              </a:rPr>
              <a:t>organizations</a:t>
            </a:r>
            <a:r>
              <a:rPr lang="en-US" sz="1200" spc="20" dirty="0">
                <a:solidFill>
                  <a:srgbClr val="231F20"/>
                </a:solidFill>
                <a:latin typeface="Times New Roman"/>
                <a:cs typeface="Times New Roman"/>
              </a:rPr>
              <a:t> </a:t>
            </a:r>
            <a:r>
              <a:rPr lang="en-US" sz="1200" spc="55" dirty="0">
                <a:solidFill>
                  <a:srgbClr val="231F20"/>
                </a:solidFill>
                <a:latin typeface="Times New Roman"/>
                <a:cs typeface="Times New Roman"/>
              </a:rPr>
              <a:t>with</a:t>
            </a:r>
            <a:r>
              <a:rPr lang="en-US" sz="1200" spc="20" dirty="0">
                <a:solidFill>
                  <a:srgbClr val="231F20"/>
                </a:solidFill>
                <a:latin typeface="Times New Roman"/>
                <a:cs typeface="Times New Roman"/>
              </a:rPr>
              <a:t> </a:t>
            </a:r>
            <a:r>
              <a:rPr lang="en-US" sz="1200" spc="40" dirty="0">
                <a:solidFill>
                  <a:srgbClr val="231F20"/>
                </a:solidFill>
                <a:latin typeface="Times New Roman"/>
                <a:cs typeface="Times New Roman"/>
              </a:rPr>
              <a:t>threat </a:t>
            </a:r>
            <a:r>
              <a:rPr lang="en-US" sz="1200" spc="20" dirty="0">
                <a:solidFill>
                  <a:srgbClr val="231F20"/>
                </a:solidFill>
                <a:latin typeface="Times New Roman"/>
                <a:cs typeface="Times New Roman"/>
              </a:rPr>
              <a:t>intelligence</a:t>
            </a:r>
            <a:r>
              <a:rPr lang="en-US" sz="1200" spc="45"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50"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50" dirty="0">
                <a:solidFill>
                  <a:srgbClr val="231F20"/>
                </a:solidFill>
                <a:latin typeface="Times New Roman"/>
                <a:cs typeface="Times New Roman"/>
              </a:rPr>
              <a:t> helps </a:t>
            </a:r>
            <a:r>
              <a:rPr lang="en-US" sz="1200" spc="20" dirty="0">
                <a:solidFill>
                  <a:srgbClr val="231F20"/>
                </a:solidFill>
                <a:latin typeface="Times New Roman"/>
                <a:cs typeface="Times New Roman"/>
              </a:rPr>
              <a:t>to</a:t>
            </a:r>
            <a:r>
              <a:rPr lang="en-US" sz="1200" spc="50" dirty="0">
                <a:solidFill>
                  <a:srgbClr val="231F20"/>
                </a:solidFill>
                <a:latin typeface="Times New Roman"/>
                <a:cs typeface="Times New Roman"/>
              </a:rPr>
              <a:t> </a:t>
            </a:r>
            <a:r>
              <a:rPr lang="en-US" sz="1200" spc="70" dirty="0">
                <a:solidFill>
                  <a:srgbClr val="231F20"/>
                </a:solidFill>
                <a:latin typeface="Times New Roman"/>
                <a:cs typeface="Times New Roman"/>
              </a:rPr>
              <a:t>understand</a:t>
            </a:r>
            <a:r>
              <a:rPr lang="en-US" sz="1200" spc="4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50" dirty="0">
                <a:solidFill>
                  <a:srgbClr val="231F20"/>
                </a:solidFill>
                <a:latin typeface="Times New Roman"/>
                <a:cs typeface="Times New Roman"/>
              </a:rPr>
              <a:t> </a:t>
            </a:r>
            <a:r>
              <a:rPr lang="en-US" sz="1200" b="1" spc="10" dirty="0">
                <a:solidFill>
                  <a:srgbClr val="231F20"/>
                </a:solidFill>
                <a:latin typeface="Times New Roman"/>
                <a:cs typeface="Times New Roman"/>
              </a:rPr>
              <a:t>tactics,</a:t>
            </a:r>
            <a:r>
              <a:rPr lang="en-US" sz="1200" b="1" spc="50" dirty="0">
                <a:solidFill>
                  <a:srgbClr val="231F20"/>
                </a:solidFill>
                <a:latin typeface="Times New Roman"/>
                <a:cs typeface="Times New Roman"/>
              </a:rPr>
              <a:t> </a:t>
            </a:r>
            <a:r>
              <a:rPr lang="en-US" sz="1200" b="1" spc="20" dirty="0">
                <a:solidFill>
                  <a:srgbClr val="231F20"/>
                </a:solidFill>
                <a:latin typeface="Times New Roman"/>
                <a:cs typeface="Times New Roman"/>
              </a:rPr>
              <a:t>techniques,</a:t>
            </a:r>
            <a:r>
              <a:rPr lang="en-US" sz="1200" b="1" spc="50" dirty="0">
                <a:solidFill>
                  <a:srgbClr val="231F20"/>
                </a:solidFill>
                <a:latin typeface="Times New Roman"/>
                <a:cs typeface="Times New Roman"/>
              </a:rPr>
              <a:t> </a:t>
            </a:r>
            <a:r>
              <a:rPr lang="en-US" sz="1200" b="1" spc="20" dirty="0">
                <a:solidFill>
                  <a:srgbClr val="231F20"/>
                </a:solidFill>
                <a:latin typeface="Times New Roman"/>
                <a:cs typeface="Times New Roman"/>
              </a:rPr>
              <a:t>and</a:t>
            </a:r>
            <a:r>
              <a:rPr lang="en-US" sz="1200" b="1" spc="50" dirty="0">
                <a:solidFill>
                  <a:srgbClr val="231F20"/>
                </a:solidFill>
                <a:latin typeface="Times New Roman"/>
                <a:cs typeface="Times New Roman"/>
              </a:rPr>
              <a:t> </a:t>
            </a:r>
            <a:r>
              <a:rPr lang="en-US" sz="1200" b="1" spc="-10" dirty="0">
                <a:solidFill>
                  <a:srgbClr val="231F20"/>
                </a:solidFill>
                <a:latin typeface="Times New Roman"/>
                <a:cs typeface="Times New Roman"/>
              </a:rPr>
              <a:t>procedures </a:t>
            </a:r>
            <a:r>
              <a:rPr lang="en-US" sz="1200" spc="20" dirty="0">
                <a:solidFill>
                  <a:srgbClr val="231F20"/>
                </a:solidFill>
                <a:latin typeface="Times New Roman"/>
                <a:cs typeface="Times New Roman"/>
              </a:rPr>
              <a:t>(</a:t>
            </a:r>
            <a:r>
              <a:rPr lang="en-US" sz="1200" b="1" spc="20" dirty="0">
                <a:solidFill>
                  <a:srgbClr val="231F20"/>
                </a:solidFill>
                <a:latin typeface="Times New Roman"/>
                <a:cs typeface="Times New Roman"/>
              </a:rPr>
              <a:t>TTPs</a:t>
            </a:r>
            <a:r>
              <a:rPr lang="en-US" sz="1200" spc="20" dirty="0">
                <a:solidFill>
                  <a:srgbClr val="231F20"/>
                </a:solidFill>
                <a:latin typeface="Times New Roman"/>
                <a:cs typeface="Times New Roman"/>
              </a:rPr>
              <a:t>)</a:t>
            </a:r>
            <a:r>
              <a:rPr lang="en-US" sz="1200" spc="65" dirty="0">
                <a:solidFill>
                  <a:srgbClr val="231F20"/>
                </a:solidFill>
                <a:latin typeface="Times New Roman"/>
                <a:cs typeface="Times New Roman"/>
              </a:rPr>
              <a:t> </a:t>
            </a:r>
            <a:r>
              <a:rPr lang="en-US" sz="1200" spc="70" dirty="0">
                <a:solidFill>
                  <a:srgbClr val="231F20"/>
                </a:solidFill>
                <a:latin typeface="Times New Roman"/>
                <a:cs typeface="Times New Roman"/>
              </a:rPr>
              <a:t>used </a:t>
            </a:r>
            <a:r>
              <a:rPr lang="en-US" sz="1200" spc="50" dirty="0">
                <a:solidFill>
                  <a:srgbClr val="231F20"/>
                </a:solidFill>
                <a:latin typeface="Times New Roman"/>
                <a:cs typeface="Times New Roman"/>
              </a:rPr>
              <a:t>by</a:t>
            </a:r>
            <a:r>
              <a:rPr lang="en-US" sz="1200" spc="70" dirty="0">
                <a:solidFill>
                  <a:srgbClr val="231F20"/>
                </a:solidFill>
                <a:latin typeface="Times New Roman"/>
                <a:cs typeface="Times New Roman"/>
              </a:rPr>
              <a:t> </a:t>
            </a:r>
            <a:r>
              <a:rPr lang="en-US" sz="1200" spc="50" dirty="0">
                <a:solidFill>
                  <a:srgbClr val="231F20"/>
                </a:solidFill>
                <a:latin typeface="Times New Roman"/>
                <a:cs typeface="Times New Roman"/>
              </a:rPr>
              <a:t>threat</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actors.</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This</a:t>
            </a:r>
            <a:r>
              <a:rPr lang="en-US" sz="1200" spc="70" dirty="0">
                <a:solidFill>
                  <a:srgbClr val="231F20"/>
                </a:solidFill>
                <a:latin typeface="Times New Roman"/>
                <a:cs typeface="Times New Roman"/>
              </a:rPr>
              <a:t> </a:t>
            </a:r>
            <a:r>
              <a:rPr lang="en-US" sz="1200" spc="60" dirty="0">
                <a:solidFill>
                  <a:srgbClr val="231F20"/>
                </a:solidFill>
                <a:latin typeface="Times New Roman"/>
                <a:cs typeface="Times New Roman"/>
              </a:rPr>
              <a:t>knowledge</a:t>
            </a:r>
            <a:r>
              <a:rPr lang="en-US" sz="1200" spc="65" dirty="0">
                <a:solidFill>
                  <a:srgbClr val="231F20"/>
                </a:solidFill>
                <a:latin typeface="Times New Roman"/>
                <a:cs typeface="Times New Roman"/>
              </a:rPr>
              <a:t> </a:t>
            </a:r>
            <a:r>
              <a:rPr lang="en-US" sz="1200" spc="50" dirty="0">
                <a:solidFill>
                  <a:srgbClr val="231F20"/>
                </a:solidFill>
                <a:latin typeface="Times New Roman"/>
                <a:cs typeface="Times New Roman"/>
              </a:rPr>
              <a:t>informs</a:t>
            </a:r>
            <a:r>
              <a:rPr lang="en-US" sz="1200" spc="70" dirty="0">
                <a:solidFill>
                  <a:srgbClr val="231F20"/>
                </a:solidFill>
                <a:latin typeface="Times New Roman"/>
                <a:cs typeface="Times New Roman"/>
              </a:rPr>
              <a:t> </a:t>
            </a:r>
            <a:r>
              <a:rPr lang="en-US" sz="1200" spc="50" dirty="0">
                <a:solidFill>
                  <a:srgbClr val="231F20"/>
                </a:solidFill>
                <a:latin typeface="Times New Roman"/>
                <a:cs typeface="Times New Roman"/>
              </a:rPr>
              <a:t>response</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strategies</a:t>
            </a:r>
            <a:r>
              <a:rPr lang="en-US" sz="1200" spc="70" dirty="0">
                <a:solidFill>
                  <a:srgbClr val="231F20"/>
                </a:solidFill>
                <a:latin typeface="Times New Roman"/>
                <a:cs typeface="Times New Roman"/>
              </a:rPr>
              <a:t> </a:t>
            </a:r>
            <a:r>
              <a:rPr lang="en-US" sz="1200" spc="20" dirty="0">
                <a:solidFill>
                  <a:srgbClr val="231F20"/>
                </a:solidFill>
                <a:latin typeface="Times New Roman"/>
                <a:cs typeface="Times New Roman"/>
              </a:rPr>
              <a:t>to</a:t>
            </a:r>
            <a:r>
              <a:rPr lang="en-US" sz="1200" spc="70" dirty="0">
                <a:solidFill>
                  <a:srgbClr val="231F20"/>
                </a:solidFill>
                <a:latin typeface="Times New Roman"/>
                <a:cs typeface="Times New Roman"/>
              </a:rPr>
              <a:t> </a:t>
            </a:r>
            <a:r>
              <a:rPr lang="en-US" sz="1200" spc="30" dirty="0">
                <a:solidFill>
                  <a:srgbClr val="231F20"/>
                </a:solidFill>
                <a:latin typeface="Times New Roman"/>
                <a:cs typeface="Times New Roman"/>
              </a:rPr>
              <a:t>take </a:t>
            </a:r>
            <a:r>
              <a:rPr lang="en-US" sz="1200" spc="55" dirty="0">
                <a:solidFill>
                  <a:srgbClr val="231F20"/>
                </a:solidFill>
                <a:latin typeface="Times New Roman"/>
                <a:cs typeface="Times New Roman"/>
              </a:rPr>
              <a:t>the</a:t>
            </a:r>
            <a:r>
              <a:rPr lang="en-US" sz="1200" spc="110" dirty="0">
                <a:solidFill>
                  <a:srgbClr val="231F20"/>
                </a:solidFill>
                <a:latin typeface="Times New Roman"/>
                <a:cs typeface="Times New Roman"/>
              </a:rPr>
              <a:t> </a:t>
            </a:r>
            <a:r>
              <a:rPr lang="en-US" sz="1200" dirty="0">
                <a:solidFill>
                  <a:srgbClr val="231F20"/>
                </a:solidFill>
                <a:latin typeface="Times New Roman"/>
                <a:cs typeface="Times New Roman"/>
              </a:rPr>
              <a:t>initial</a:t>
            </a:r>
            <a:r>
              <a:rPr lang="en-US" sz="1200" spc="114"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14" dirty="0">
                <a:solidFill>
                  <a:srgbClr val="231F20"/>
                </a:solidFill>
                <a:latin typeface="Times New Roman"/>
                <a:cs typeface="Times New Roman"/>
              </a:rPr>
              <a:t> </a:t>
            </a:r>
            <a:r>
              <a:rPr lang="en-US" sz="1200" spc="75" dirty="0">
                <a:solidFill>
                  <a:srgbClr val="231F20"/>
                </a:solidFill>
                <a:latin typeface="Times New Roman"/>
                <a:cs typeface="Times New Roman"/>
              </a:rPr>
              <a:t>prompt</a:t>
            </a:r>
            <a:r>
              <a:rPr lang="en-US" sz="1200" spc="114" dirty="0">
                <a:solidFill>
                  <a:srgbClr val="231F20"/>
                </a:solidFill>
                <a:latin typeface="Times New Roman"/>
                <a:cs typeface="Times New Roman"/>
              </a:rPr>
              <a:t> </a:t>
            </a:r>
            <a:r>
              <a:rPr lang="en-US" sz="1200" spc="50" dirty="0">
                <a:solidFill>
                  <a:srgbClr val="231F20"/>
                </a:solidFill>
                <a:latin typeface="Times New Roman"/>
                <a:cs typeface="Times New Roman"/>
              </a:rPr>
              <a:t>response</a:t>
            </a:r>
            <a:r>
              <a:rPr lang="en-US" sz="1200" spc="114"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10" dirty="0">
                <a:solidFill>
                  <a:srgbClr val="231F20"/>
                </a:solidFill>
                <a:latin typeface="Times New Roman"/>
                <a:cs typeface="Times New Roman"/>
              </a:rPr>
              <a:t> </a:t>
            </a:r>
            <a:r>
              <a:rPr lang="en-US" sz="1200" spc="75" dirty="0">
                <a:solidFill>
                  <a:srgbClr val="231F20"/>
                </a:solidFill>
                <a:latin typeface="Times New Roman"/>
                <a:cs typeface="Times New Roman"/>
              </a:rPr>
              <a:t>maps</a:t>
            </a:r>
            <a:r>
              <a:rPr lang="en-US" sz="1200" spc="114"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14" dirty="0">
                <a:solidFill>
                  <a:srgbClr val="231F20"/>
                </a:solidFill>
                <a:latin typeface="Times New Roman"/>
                <a:cs typeface="Times New Roman"/>
              </a:rPr>
              <a:t> </a:t>
            </a:r>
            <a:r>
              <a:rPr lang="en-US" sz="1200" dirty="0">
                <a:solidFill>
                  <a:srgbClr val="231F20"/>
                </a:solidFill>
                <a:latin typeface="Times New Roman"/>
                <a:cs typeface="Times New Roman"/>
              </a:rPr>
              <a:t>attack</a:t>
            </a:r>
            <a:r>
              <a:rPr lang="en-US" sz="1200" spc="114" dirty="0">
                <a:solidFill>
                  <a:srgbClr val="231F20"/>
                </a:solidFill>
                <a:latin typeface="Times New Roman"/>
                <a:cs typeface="Times New Roman"/>
              </a:rPr>
              <a:t> </a:t>
            </a:r>
            <a:r>
              <a:rPr lang="en-US" sz="1200" spc="60" dirty="0">
                <a:solidFill>
                  <a:srgbClr val="231F20"/>
                </a:solidFill>
                <a:latin typeface="Times New Roman"/>
                <a:cs typeface="Times New Roman"/>
              </a:rPr>
              <a:t>patterns</a:t>
            </a:r>
            <a:r>
              <a:rPr lang="en-US" sz="1200" spc="114"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11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14" dirty="0">
                <a:solidFill>
                  <a:srgbClr val="231F20"/>
                </a:solidFill>
                <a:latin typeface="Times New Roman"/>
                <a:cs typeface="Times New Roman"/>
              </a:rPr>
              <a:t> </a:t>
            </a:r>
            <a:r>
              <a:rPr lang="en-US" sz="1200" spc="55" dirty="0">
                <a:solidFill>
                  <a:srgbClr val="231F20"/>
                </a:solidFill>
                <a:latin typeface="Times New Roman"/>
                <a:cs typeface="Times New Roman"/>
              </a:rPr>
              <a:t>open-</a:t>
            </a:r>
            <a:r>
              <a:rPr lang="en-US" sz="1200" spc="-10" dirty="0">
                <a:solidFill>
                  <a:srgbClr val="231F20"/>
                </a:solidFill>
                <a:latin typeface="Times New Roman"/>
                <a:cs typeface="Times New Roman"/>
              </a:rPr>
              <a:t>source </a:t>
            </a:r>
            <a:r>
              <a:rPr lang="en-US" sz="1200" spc="55" dirty="0">
                <a:solidFill>
                  <a:srgbClr val="231F20"/>
                </a:solidFill>
                <a:latin typeface="Times New Roman"/>
                <a:cs typeface="Times New Roman"/>
              </a:rPr>
              <a:t>frameworks</a:t>
            </a:r>
            <a:r>
              <a:rPr lang="en-US" sz="1200" spc="30"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30" dirty="0">
                <a:solidFill>
                  <a:srgbClr val="231F20"/>
                </a:solidFill>
                <a:latin typeface="Times New Roman"/>
                <a:cs typeface="Times New Roman"/>
              </a:rPr>
              <a:t> </a:t>
            </a:r>
            <a:r>
              <a:rPr lang="en-US" sz="1200" spc="55" dirty="0">
                <a:solidFill>
                  <a:srgbClr val="231F20"/>
                </a:solidFill>
                <a:latin typeface="Times New Roman"/>
                <a:cs typeface="Times New Roman"/>
              </a:rPr>
              <a:t>deeply</a:t>
            </a:r>
            <a:r>
              <a:rPr lang="en-US" sz="1200" spc="25" dirty="0">
                <a:solidFill>
                  <a:srgbClr val="231F20"/>
                </a:solidFill>
                <a:latin typeface="Times New Roman"/>
                <a:cs typeface="Times New Roman"/>
              </a:rPr>
              <a:t> </a:t>
            </a:r>
            <a:r>
              <a:rPr lang="en-US" sz="1200" spc="70" dirty="0">
                <a:solidFill>
                  <a:srgbClr val="231F20"/>
                </a:solidFill>
                <a:latin typeface="Times New Roman"/>
                <a:cs typeface="Times New Roman"/>
              </a:rPr>
              <a:t>understand</a:t>
            </a:r>
            <a:r>
              <a:rPr lang="en-US" sz="1200" spc="3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5" dirty="0">
                <a:solidFill>
                  <a:srgbClr val="231F20"/>
                </a:solidFill>
                <a:latin typeface="Times New Roman"/>
                <a:cs typeface="Times New Roman"/>
              </a:rPr>
              <a:t> </a:t>
            </a:r>
            <a:r>
              <a:rPr lang="en-US" sz="1200" spc="-10" dirty="0">
                <a:solidFill>
                  <a:srgbClr val="231F20"/>
                </a:solidFill>
                <a:latin typeface="Times New Roman"/>
                <a:cs typeface="Times New Roman"/>
              </a:rPr>
              <a:t>attack.</a:t>
            </a:r>
          </a:p>
          <a:p>
            <a:pPr marL="533400" marR="67945" indent="-220979" algn="just">
              <a:lnSpc>
                <a:spcPct val="103200"/>
              </a:lnSpc>
              <a:buFont typeface="Times New Roman"/>
              <a:buChar char="•"/>
              <a:tabLst>
                <a:tab pos="533400" algn="l"/>
              </a:tabLst>
            </a:pPr>
            <a:r>
              <a:rPr lang="en-US" sz="1200" b="1" spc="10" dirty="0">
                <a:solidFill>
                  <a:srgbClr val="231F20"/>
                </a:solidFill>
                <a:latin typeface="Times New Roman"/>
                <a:cs typeface="Times New Roman"/>
              </a:rPr>
              <a:t>Regulatory</a:t>
            </a:r>
            <a:r>
              <a:rPr lang="en-US" sz="1200" b="1" spc="-5" dirty="0">
                <a:solidFill>
                  <a:srgbClr val="231F20"/>
                </a:solidFill>
                <a:latin typeface="Times New Roman"/>
                <a:cs typeface="Times New Roman"/>
              </a:rPr>
              <a:t> </a:t>
            </a:r>
            <a:r>
              <a:rPr lang="en-US" sz="1200" b="1" spc="20" dirty="0">
                <a:solidFill>
                  <a:srgbClr val="231F20"/>
                </a:solidFill>
                <a:latin typeface="Times New Roman"/>
                <a:cs typeface="Times New Roman"/>
              </a:rPr>
              <a:t>liaison</a:t>
            </a:r>
            <a:r>
              <a:rPr lang="en-US" sz="1200" spc="20" dirty="0">
                <a:solidFill>
                  <a:srgbClr val="231F20"/>
                </a:solidFill>
                <a:latin typeface="Times New Roman"/>
                <a:cs typeface="Times New Roman"/>
              </a:rPr>
              <a:t>:</a:t>
            </a:r>
            <a:r>
              <a:rPr lang="en-US" sz="1200" dirty="0">
                <a:solidFill>
                  <a:srgbClr val="231F20"/>
                </a:solidFill>
                <a:latin typeface="Times New Roman"/>
                <a:cs typeface="Times New Roman"/>
              </a:rPr>
              <a:t> </a:t>
            </a:r>
            <a:r>
              <a:rPr lang="en-US" sz="1200" spc="20" dirty="0">
                <a:solidFill>
                  <a:srgbClr val="231F20"/>
                </a:solidFill>
                <a:latin typeface="Times New Roman"/>
                <a:cs typeface="Times New Roman"/>
              </a:rPr>
              <a:t>In</a:t>
            </a:r>
            <a:r>
              <a:rPr lang="en-US" sz="1200" spc="-5" dirty="0">
                <a:solidFill>
                  <a:srgbClr val="231F20"/>
                </a:solidFill>
                <a:latin typeface="Times New Roman"/>
                <a:cs typeface="Times New Roman"/>
              </a:rPr>
              <a:t> </a:t>
            </a:r>
            <a:r>
              <a:rPr lang="en-US" sz="1200" spc="20" dirty="0">
                <a:solidFill>
                  <a:srgbClr val="231F20"/>
                </a:solidFill>
                <a:latin typeface="Times New Roman"/>
                <a:cs typeface="Times New Roman"/>
              </a:rPr>
              <a:t>major</a:t>
            </a:r>
            <a:r>
              <a:rPr lang="en-US" sz="1200" dirty="0">
                <a:solidFill>
                  <a:srgbClr val="231F20"/>
                </a:solidFill>
                <a:latin typeface="Times New Roman"/>
                <a:cs typeface="Times New Roman"/>
              </a:rPr>
              <a:t> </a:t>
            </a:r>
            <a:r>
              <a:rPr lang="en-US" sz="1200" spc="20" dirty="0">
                <a:solidFill>
                  <a:srgbClr val="231F20"/>
                </a:solidFill>
                <a:latin typeface="Times New Roman"/>
                <a:cs typeface="Times New Roman"/>
              </a:rPr>
              <a:t>incident</a:t>
            </a:r>
            <a:r>
              <a:rPr lang="en-US" sz="1200" spc="-5" dirty="0">
                <a:solidFill>
                  <a:srgbClr val="231F20"/>
                </a:solidFill>
                <a:latin typeface="Times New Roman"/>
                <a:cs typeface="Times New Roman"/>
              </a:rPr>
              <a:t> </a:t>
            </a:r>
            <a:r>
              <a:rPr lang="en-US" sz="1200" spc="20" dirty="0">
                <a:solidFill>
                  <a:srgbClr val="231F20"/>
                </a:solidFill>
                <a:latin typeface="Times New Roman"/>
                <a:cs typeface="Times New Roman"/>
              </a:rPr>
              <a:t>cases</a:t>
            </a:r>
            <a:r>
              <a:rPr lang="en-US" sz="1200" dirty="0">
                <a:solidFill>
                  <a:srgbClr val="231F20"/>
                </a:solidFill>
                <a:latin typeface="Times New Roman"/>
                <a:cs typeface="Times New Roman"/>
              </a:rPr>
              <a:t> </a:t>
            </a:r>
            <a:r>
              <a:rPr lang="en-US" sz="1200" spc="50" dirty="0">
                <a:solidFill>
                  <a:srgbClr val="231F20"/>
                </a:solidFill>
                <a:latin typeface="Times New Roman"/>
                <a:cs typeface="Times New Roman"/>
              </a:rPr>
              <a:t>where</a:t>
            </a:r>
            <a:r>
              <a:rPr lang="en-US" sz="1200" spc="-5" dirty="0">
                <a:solidFill>
                  <a:srgbClr val="231F20"/>
                </a:solidFill>
                <a:latin typeface="Times New Roman"/>
                <a:cs typeface="Times New Roman"/>
              </a:rPr>
              <a:t> </a:t>
            </a:r>
            <a:r>
              <a:rPr lang="en-US" sz="1200" spc="45" dirty="0">
                <a:solidFill>
                  <a:srgbClr val="231F20"/>
                </a:solidFill>
                <a:latin typeface="Times New Roman"/>
                <a:cs typeface="Times New Roman"/>
              </a:rPr>
              <a:t>the</a:t>
            </a:r>
            <a:r>
              <a:rPr lang="en-US" sz="1200" dirty="0">
                <a:solidFill>
                  <a:srgbClr val="231F20"/>
                </a:solidFill>
                <a:latin typeface="Times New Roman"/>
                <a:cs typeface="Times New Roman"/>
              </a:rPr>
              <a:t> </a:t>
            </a:r>
            <a:r>
              <a:rPr lang="en-US" sz="1200" spc="40" dirty="0">
                <a:solidFill>
                  <a:srgbClr val="231F20"/>
                </a:solidFill>
                <a:latin typeface="Times New Roman"/>
                <a:cs typeface="Times New Roman"/>
              </a:rPr>
              <a:t>regulatory</a:t>
            </a:r>
            <a:r>
              <a:rPr lang="en-US" sz="1200" spc="-5" dirty="0">
                <a:solidFill>
                  <a:srgbClr val="231F20"/>
                </a:solidFill>
                <a:latin typeface="Times New Roman"/>
                <a:cs typeface="Times New Roman"/>
              </a:rPr>
              <a:t> </a:t>
            </a:r>
            <a:r>
              <a:rPr lang="en-US" sz="1200" spc="40" dirty="0">
                <a:solidFill>
                  <a:srgbClr val="231F20"/>
                </a:solidFill>
                <a:latin typeface="Times New Roman"/>
                <a:cs typeface="Times New Roman"/>
              </a:rPr>
              <a:t>authorities</a:t>
            </a:r>
            <a:r>
              <a:rPr lang="en-US" sz="1200" dirty="0">
                <a:solidFill>
                  <a:srgbClr val="231F20"/>
                </a:solidFill>
                <a:latin typeface="Times New Roman"/>
                <a:cs typeface="Times New Roman"/>
              </a:rPr>
              <a:t> </a:t>
            </a:r>
            <a:r>
              <a:rPr lang="en-US" sz="1200" spc="55" dirty="0">
                <a:solidFill>
                  <a:srgbClr val="231F20"/>
                </a:solidFill>
                <a:latin typeface="Times New Roman"/>
                <a:cs typeface="Times New Roman"/>
              </a:rPr>
              <a:t>need</a:t>
            </a:r>
            <a:r>
              <a:rPr lang="en-US" sz="1200" dirty="0">
                <a:solidFill>
                  <a:srgbClr val="231F20"/>
                </a:solidFill>
                <a:latin typeface="Times New Roman"/>
                <a:cs typeface="Times New Roman"/>
              </a:rPr>
              <a:t> </a:t>
            </a:r>
            <a:r>
              <a:rPr lang="en-US" sz="1200" spc="-25" dirty="0">
                <a:solidFill>
                  <a:srgbClr val="231F20"/>
                </a:solidFill>
                <a:latin typeface="Times New Roman"/>
                <a:cs typeface="Times New Roman"/>
              </a:rPr>
              <a:t>to </a:t>
            </a:r>
            <a:r>
              <a:rPr lang="en-US" sz="1200" dirty="0">
                <a:solidFill>
                  <a:srgbClr val="231F20"/>
                </a:solidFill>
                <a:latin typeface="Times New Roman"/>
                <a:cs typeface="Times New Roman"/>
              </a:rPr>
              <a:t>be</a:t>
            </a:r>
            <a:r>
              <a:rPr lang="en-US" sz="1200" spc="10" dirty="0">
                <a:solidFill>
                  <a:srgbClr val="231F20"/>
                </a:solidFill>
                <a:latin typeface="Times New Roman"/>
                <a:cs typeface="Times New Roman"/>
              </a:rPr>
              <a:t> </a:t>
            </a:r>
            <a:r>
              <a:rPr lang="en-US" sz="1200" spc="50" dirty="0">
                <a:solidFill>
                  <a:srgbClr val="231F20"/>
                </a:solidFill>
                <a:latin typeface="Times New Roman"/>
                <a:cs typeface="Times New Roman"/>
              </a:rPr>
              <a:t>informed,</a:t>
            </a:r>
            <a:r>
              <a:rPr lang="en-US" sz="1200" spc="15"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10"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15" dirty="0">
                <a:solidFill>
                  <a:srgbClr val="231F20"/>
                </a:solidFill>
                <a:latin typeface="Times New Roman"/>
                <a:cs typeface="Times New Roman"/>
              </a:rPr>
              <a:t> </a:t>
            </a:r>
            <a:r>
              <a:rPr lang="en-US" sz="1200" dirty="0">
                <a:solidFill>
                  <a:srgbClr val="231F20"/>
                </a:solidFill>
                <a:latin typeface="Times New Roman"/>
                <a:cs typeface="Times New Roman"/>
              </a:rPr>
              <a:t>can</a:t>
            </a:r>
            <a:r>
              <a:rPr lang="en-US" sz="1200" spc="10" dirty="0">
                <a:solidFill>
                  <a:srgbClr val="231F20"/>
                </a:solidFill>
                <a:latin typeface="Times New Roman"/>
                <a:cs typeface="Times New Roman"/>
              </a:rPr>
              <a:t> </a:t>
            </a:r>
            <a:r>
              <a:rPr lang="en-US" sz="1200" spc="65" dirty="0">
                <a:solidFill>
                  <a:srgbClr val="231F20"/>
                </a:solidFill>
                <a:latin typeface="Times New Roman"/>
                <a:cs typeface="Times New Roman"/>
              </a:rPr>
              <a:t>handle</a:t>
            </a:r>
            <a:r>
              <a:rPr lang="en-US" sz="1200" spc="1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5" dirty="0">
                <a:solidFill>
                  <a:srgbClr val="231F20"/>
                </a:solidFill>
                <a:latin typeface="Times New Roman"/>
                <a:cs typeface="Times New Roman"/>
              </a:rPr>
              <a:t> </a:t>
            </a:r>
            <a:r>
              <a:rPr lang="en-US" sz="1200" spc="55" dirty="0">
                <a:solidFill>
                  <a:srgbClr val="231F20"/>
                </a:solidFill>
                <a:latin typeface="Times New Roman"/>
                <a:cs typeface="Times New Roman"/>
              </a:rPr>
              <a:t>communication</a:t>
            </a:r>
            <a:r>
              <a:rPr lang="en-US" sz="1200" spc="1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5" dirty="0">
                <a:solidFill>
                  <a:srgbClr val="231F20"/>
                </a:solidFill>
                <a:latin typeface="Times New Roman"/>
                <a:cs typeface="Times New Roman"/>
              </a:rPr>
              <a:t> </a:t>
            </a:r>
            <a:r>
              <a:rPr lang="en-US" sz="1200" spc="50" dirty="0">
                <a:solidFill>
                  <a:srgbClr val="231F20"/>
                </a:solidFill>
                <a:latin typeface="Times New Roman"/>
                <a:cs typeface="Times New Roman"/>
              </a:rPr>
              <a:t>reporting</a:t>
            </a:r>
            <a:r>
              <a:rPr lang="en-US" sz="1200" spc="10" dirty="0">
                <a:solidFill>
                  <a:srgbClr val="231F20"/>
                </a:solidFill>
                <a:latin typeface="Times New Roman"/>
                <a:cs typeface="Times New Roman"/>
              </a:rPr>
              <a:t> </a:t>
            </a:r>
            <a:r>
              <a:rPr lang="en-US" sz="1200" spc="40" dirty="0">
                <a:solidFill>
                  <a:srgbClr val="231F20"/>
                </a:solidFill>
                <a:latin typeface="Times New Roman"/>
                <a:cs typeface="Times New Roman"/>
              </a:rPr>
              <a:t>requirements </a:t>
            </a:r>
            <a:r>
              <a:rPr lang="en-US" sz="1200" dirty="0">
                <a:solidFill>
                  <a:srgbClr val="231F20"/>
                </a:solidFill>
                <a:latin typeface="Times New Roman"/>
                <a:cs typeface="Times New Roman"/>
              </a:rPr>
              <a:t>in</a:t>
            </a:r>
            <a:r>
              <a:rPr lang="en-US" sz="1200" spc="4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40" dirty="0">
                <a:solidFill>
                  <a:srgbClr val="231F20"/>
                </a:solidFill>
                <a:latin typeface="Times New Roman"/>
                <a:cs typeface="Times New Roman"/>
              </a:rPr>
              <a:t> </a:t>
            </a:r>
            <a:r>
              <a:rPr lang="en-US" sz="1200" spc="60" dirty="0">
                <a:solidFill>
                  <a:srgbClr val="231F20"/>
                </a:solidFill>
                <a:latin typeface="Times New Roman"/>
                <a:cs typeface="Times New Roman"/>
              </a:rPr>
              <a:t>proper</a:t>
            </a:r>
            <a:r>
              <a:rPr lang="en-US" sz="1200" spc="45" dirty="0">
                <a:solidFill>
                  <a:srgbClr val="231F20"/>
                </a:solidFill>
                <a:latin typeface="Times New Roman"/>
                <a:cs typeface="Times New Roman"/>
              </a:rPr>
              <a:t> </a:t>
            </a:r>
            <a:r>
              <a:rPr lang="en-US" sz="1200" spc="-10" dirty="0">
                <a:solidFill>
                  <a:srgbClr val="231F20"/>
                </a:solidFill>
                <a:latin typeface="Times New Roman"/>
                <a:cs typeface="Times New Roman"/>
              </a:rPr>
              <a:t>format.</a:t>
            </a:r>
            <a:endParaRPr lang="en-US" sz="1200" dirty="0">
              <a:latin typeface="Times New Roman"/>
              <a:cs typeface="Times New Roman"/>
            </a:endParaRPr>
          </a:p>
          <a:p>
            <a:pPr marL="533400" marR="68580" indent="-220979" algn="just">
              <a:lnSpc>
                <a:spcPct val="103200"/>
              </a:lnSpc>
              <a:spcBef>
                <a:spcPts val="360"/>
              </a:spcBef>
              <a:buFont typeface="Times New Roman"/>
              <a:buChar char="•"/>
              <a:tabLst>
                <a:tab pos="533400" algn="l"/>
              </a:tabLst>
            </a:pPr>
            <a:r>
              <a:rPr lang="en-US" sz="1200" b="1" dirty="0">
                <a:solidFill>
                  <a:srgbClr val="231F20"/>
                </a:solidFill>
                <a:latin typeface="Times New Roman"/>
                <a:cs typeface="Times New Roman"/>
              </a:rPr>
              <a:t>Post-incident</a:t>
            </a:r>
            <a:r>
              <a:rPr lang="en-US" sz="1200" b="1" spc="385" dirty="0">
                <a:solidFill>
                  <a:srgbClr val="231F20"/>
                </a:solidFill>
                <a:latin typeface="Times New Roman"/>
                <a:cs typeface="Times New Roman"/>
              </a:rPr>
              <a:t> </a:t>
            </a:r>
            <a:r>
              <a:rPr lang="en-US" sz="1200" b="1" dirty="0">
                <a:solidFill>
                  <a:srgbClr val="231F20"/>
                </a:solidFill>
                <a:latin typeface="Times New Roman"/>
                <a:cs typeface="Times New Roman"/>
              </a:rPr>
              <a:t>analysis</a:t>
            </a:r>
            <a:r>
              <a:rPr lang="en-US" sz="1200" dirty="0">
                <a:solidFill>
                  <a:srgbClr val="231F20"/>
                </a:solidFill>
                <a:latin typeface="Times New Roman"/>
                <a:cs typeface="Times New Roman"/>
              </a:rPr>
              <a:t>:</a:t>
            </a:r>
            <a:r>
              <a:rPr lang="en-US" sz="1200" spc="340" dirty="0">
                <a:solidFill>
                  <a:srgbClr val="231F20"/>
                </a:solidFill>
                <a:latin typeface="Times New Roman"/>
                <a:cs typeface="Times New Roman"/>
              </a:rPr>
              <a:t> </a:t>
            </a:r>
            <a:r>
              <a:rPr lang="en-US" sz="1200" dirty="0">
                <a:solidFill>
                  <a:srgbClr val="231F20"/>
                </a:solidFill>
                <a:latin typeface="Times New Roman"/>
                <a:cs typeface="Times New Roman"/>
              </a:rPr>
              <a:t>After</a:t>
            </a:r>
            <a:r>
              <a:rPr lang="en-US" sz="1200" spc="38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85" dirty="0">
                <a:solidFill>
                  <a:srgbClr val="231F20"/>
                </a:solidFill>
                <a:latin typeface="Times New Roman"/>
                <a:cs typeface="Times New Roman"/>
              </a:rPr>
              <a:t> </a:t>
            </a:r>
            <a:r>
              <a:rPr lang="en-US" sz="1200" dirty="0">
                <a:solidFill>
                  <a:srgbClr val="231F20"/>
                </a:solidFill>
                <a:latin typeface="Times New Roman"/>
                <a:cs typeface="Times New Roman"/>
              </a:rPr>
              <a:t>incident</a:t>
            </a:r>
            <a:r>
              <a:rPr lang="en-US" sz="1200" spc="385" dirty="0">
                <a:solidFill>
                  <a:srgbClr val="231F20"/>
                </a:solidFill>
                <a:latin typeface="Times New Roman"/>
                <a:cs typeface="Times New Roman"/>
              </a:rPr>
              <a:t> </a:t>
            </a:r>
            <a:r>
              <a:rPr lang="en-US" sz="1200" dirty="0">
                <a:solidFill>
                  <a:srgbClr val="231F20"/>
                </a:solidFill>
                <a:latin typeface="Times New Roman"/>
                <a:cs typeface="Times New Roman"/>
              </a:rPr>
              <a:t>is</a:t>
            </a:r>
            <a:r>
              <a:rPr lang="en-US" sz="1200" spc="395" dirty="0">
                <a:solidFill>
                  <a:srgbClr val="231F20"/>
                </a:solidFill>
                <a:latin typeface="Times New Roman"/>
                <a:cs typeface="Times New Roman"/>
              </a:rPr>
              <a:t> </a:t>
            </a:r>
            <a:r>
              <a:rPr lang="en-US" sz="1200" dirty="0">
                <a:solidFill>
                  <a:srgbClr val="231F20"/>
                </a:solidFill>
                <a:latin typeface="Times New Roman"/>
                <a:cs typeface="Times New Roman"/>
              </a:rPr>
              <a:t>resolved,</a:t>
            </a:r>
            <a:r>
              <a:rPr lang="en-US" sz="1200" spc="385"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390"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390" dirty="0">
                <a:solidFill>
                  <a:srgbClr val="231F20"/>
                </a:solidFill>
                <a:latin typeface="Times New Roman"/>
                <a:cs typeface="Times New Roman"/>
              </a:rPr>
              <a:t> </a:t>
            </a:r>
            <a:r>
              <a:rPr lang="en-US" sz="1200" spc="50" dirty="0">
                <a:solidFill>
                  <a:srgbClr val="231F20"/>
                </a:solidFill>
                <a:latin typeface="Times New Roman"/>
                <a:cs typeface="Times New Roman"/>
              </a:rPr>
              <a:t>conduct</a:t>
            </a:r>
            <a:r>
              <a:rPr lang="en-US" sz="1200" spc="390" dirty="0">
                <a:solidFill>
                  <a:srgbClr val="231F20"/>
                </a:solidFill>
                <a:latin typeface="Times New Roman"/>
                <a:cs typeface="Times New Roman"/>
              </a:rPr>
              <a:t> </a:t>
            </a:r>
            <a:r>
              <a:rPr lang="en-US" sz="1200" spc="-10" dirty="0">
                <a:solidFill>
                  <a:srgbClr val="231F20"/>
                </a:solidFill>
                <a:latin typeface="Times New Roman"/>
                <a:cs typeface="Times New Roman"/>
              </a:rPr>
              <a:t>post- </a:t>
            </a:r>
            <a:r>
              <a:rPr lang="en-US" sz="1200" dirty="0">
                <a:solidFill>
                  <a:srgbClr val="231F20"/>
                </a:solidFill>
                <a:latin typeface="Times New Roman"/>
                <a:cs typeface="Times New Roman"/>
              </a:rPr>
              <a:t>incident</a:t>
            </a:r>
            <a:r>
              <a:rPr lang="en-US" sz="1200" spc="185" dirty="0">
                <a:solidFill>
                  <a:srgbClr val="231F20"/>
                </a:solidFill>
                <a:latin typeface="Times New Roman"/>
                <a:cs typeface="Times New Roman"/>
              </a:rPr>
              <a:t>  </a:t>
            </a:r>
            <a:r>
              <a:rPr lang="en-US" sz="1200" dirty="0">
                <a:solidFill>
                  <a:srgbClr val="231F20"/>
                </a:solidFill>
                <a:latin typeface="Times New Roman"/>
                <a:cs typeface="Times New Roman"/>
              </a:rPr>
              <a:t>analysis</a:t>
            </a:r>
            <a:r>
              <a:rPr lang="en-US" sz="1200" spc="190"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190" dirty="0">
                <a:solidFill>
                  <a:srgbClr val="231F20"/>
                </a:solidFill>
                <a:latin typeface="Times New Roman"/>
                <a:cs typeface="Times New Roman"/>
              </a:rPr>
              <a:t>  </a:t>
            </a:r>
            <a:r>
              <a:rPr lang="en-US" sz="1200" spc="55" dirty="0">
                <a:solidFill>
                  <a:srgbClr val="231F20"/>
                </a:solidFill>
                <a:latin typeface="Times New Roman"/>
                <a:cs typeface="Times New Roman"/>
              </a:rPr>
              <a:t>evaluate</a:t>
            </a:r>
            <a:r>
              <a:rPr lang="en-US" sz="1200" spc="19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90" dirty="0">
                <a:solidFill>
                  <a:srgbClr val="231F20"/>
                </a:solidFill>
                <a:latin typeface="Times New Roman"/>
                <a:cs typeface="Times New Roman"/>
              </a:rPr>
              <a:t>  </a:t>
            </a:r>
            <a:r>
              <a:rPr lang="en-US" sz="1200" spc="50" dirty="0">
                <a:solidFill>
                  <a:srgbClr val="231F20"/>
                </a:solidFill>
                <a:latin typeface="Times New Roman"/>
                <a:cs typeface="Times New Roman"/>
              </a:rPr>
              <a:t>response</a:t>
            </a:r>
            <a:r>
              <a:rPr lang="en-US" sz="1200" spc="190" dirty="0">
                <a:solidFill>
                  <a:srgbClr val="231F20"/>
                </a:solidFill>
                <a:latin typeface="Times New Roman"/>
                <a:cs typeface="Times New Roman"/>
              </a:rPr>
              <a:t>  </a:t>
            </a:r>
            <a:r>
              <a:rPr lang="en-US" sz="1200" dirty="0">
                <a:solidFill>
                  <a:srgbClr val="231F20"/>
                </a:solidFill>
                <a:latin typeface="Times New Roman"/>
                <a:cs typeface="Times New Roman"/>
              </a:rPr>
              <a:t>effectiveness,</a:t>
            </a:r>
            <a:r>
              <a:rPr lang="en-US" sz="1200" spc="190" dirty="0">
                <a:solidFill>
                  <a:srgbClr val="231F20"/>
                </a:solidFill>
                <a:latin typeface="Times New Roman"/>
                <a:cs typeface="Times New Roman"/>
              </a:rPr>
              <a:t>  </a:t>
            </a:r>
            <a:r>
              <a:rPr lang="en-US" sz="1200" dirty="0">
                <a:solidFill>
                  <a:srgbClr val="231F20"/>
                </a:solidFill>
                <a:latin typeface="Times New Roman"/>
                <a:cs typeface="Times New Roman"/>
              </a:rPr>
              <a:t>identify</a:t>
            </a:r>
            <a:r>
              <a:rPr lang="en-US" sz="1200" spc="190" dirty="0">
                <a:solidFill>
                  <a:srgbClr val="231F20"/>
                </a:solidFill>
                <a:latin typeface="Times New Roman"/>
                <a:cs typeface="Times New Roman"/>
              </a:rPr>
              <a:t>  </a:t>
            </a:r>
            <a:r>
              <a:rPr lang="en-US" sz="1200" dirty="0">
                <a:solidFill>
                  <a:srgbClr val="231F20"/>
                </a:solidFill>
                <a:latin typeface="Times New Roman"/>
                <a:cs typeface="Times New Roman"/>
              </a:rPr>
              <a:t>areas</a:t>
            </a:r>
            <a:r>
              <a:rPr lang="en-US" sz="1200" spc="190" dirty="0">
                <a:solidFill>
                  <a:srgbClr val="231F20"/>
                </a:solidFill>
                <a:latin typeface="Times New Roman"/>
                <a:cs typeface="Times New Roman"/>
              </a:rPr>
              <a:t>  </a:t>
            </a:r>
            <a:r>
              <a:rPr lang="en-US" sz="1200" spc="-25" dirty="0">
                <a:solidFill>
                  <a:srgbClr val="231F20"/>
                </a:solidFill>
                <a:latin typeface="Times New Roman"/>
                <a:cs typeface="Times New Roman"/>
              </a:rPr>
              <a:t>for </a:t>
            </a:r>
            <a:r>
              <a:rPr lang="en-US" sz="1200" spc="55" dirty="0">
                <a:solidFill>
                  <a:srgbClr val="231F20"/>
                </a:solidFill>
                <a:latin typeface="Times New Roman"/>
                <a:cs typeface="Times New Roman"/>
              </a:rPr>
              <a:t>improvement,</a:t>
            </a:r>
            <a:r>
              <a:rPr lang="en-US" sz="1200" spc="4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50" dirty="0">
                <a:solidFill>
                  <a:srgbClr val="231F20"/>
                </a:solidFill>
                <a:latin typeface="Times New Roman"/>
                <a:cs typeface="Times New Roman"/>
              </a:rPr>
              <a:t> </a:t>
            </a:r>
            <a:r>
              <a:rPr lang="en-US" sz="1200" spc="75" dirty="0">
                <a:solidFill>
                  <a:srgbClr val="231F20"/>
                </a:solidFill>
                <a:latin typeface="Times New Roman"/>
                <a:cs typeface="Times New Roman"/>
              </a:rPr>
              <a:t>update</a:t>
            </a:r>
            <a:r>
              <a:rPr lang="en-US" sz="1200" spc="50" dirty="0">
                <a:solidFill>
                  <a:srgbClr val="231F20"/>
                </a:solidFill>
                <a:latin typeface="Times New Roman"/>
                <a:cs typeface="Times New Roman"/>
              </a:rPr>
              <a:t> </a:t>
            </a:r>
            <a:r>
              <a:rPr lang="en-US" sz="1200" spc="20" dirty="0">
                <a:solidFill>
                  <a:srgbClr val="231F20"/>
                </a:solidFill>
                <a:latin typeface="Times New Roman"/>
                <a:cs typeface="Times New Roman"/>
              </a:rPr>
              <a:t>incident</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response </a:t>
            </a:r>
            <a:r>
              <a:rPr lang="en-US" sz="1200" spc="55" dirty="0">
                <a:solidFill>
                  <a:srgbClr val="231F20"/>
                </a:solidFill>
                <a:latin typeface="Times New Roman"/>
                <a:cs typeface="Times New Roman"/>
              </a:rPr>
              <a:t>plans</a:t>
            </a:r>
            <a:r>
              <a:rPr lang="en-US" sz="1200" spc="50" dirty="0">
                <a:solidFill>
                  <a:srgbClr val="231F20"/>
                </a:solidFill>
                <a:latin typeface="Times New Roman"/>
                <a:cs typeface="Times New Roman"/>
              </a:rPr>
              <a:t> </a:t>
            </a:r>
            <a:r>
              <a:rPr lang="en-US" sz="1200" spc="-10" dirty="0">
                <a:solidFill>
                  <a:srgbClr val="231F20"/>
                </a:solidFill>
                <a:latin typeface="Times New Roman"/>
                <a:cs typeface="Times New Roman"/>
              </a:rPr>
              <a:t>accordingly.</a:t>
            </a:r>
            <a:endParaRPr lang="en-US" sz="1200" dirty="0">
              <a:latin typeface="Times New Roman"/>
              <a:cs typeface="Times New Roman"/>
            </a:endParaRPr>
          </a:p>
          <a:p>
            <a:pPr marL="533400" marR="67945" indent="-220979" algn="just">
              <a:lnSpc>
                <a:spcPct val="103200"/>
              </a:lnSpc>
              <a:spcBef>
                <a:spcPts val="360"/>
              </a:spcBef>
              <a:buFont typeface="Times New Roman"/>
              <a:buChar char="•"/>
              <a:tabLst>
                <a:tab pos="533400" algn="l"/>
              </a:tabLst>
            </a:pPr>
            <a:r>
              <a:rPr lang="en-US" sz="1200" b="1" spc="20" dirty="0">
                <a:solidFill>
                  <a:srgbClr val="231F20"/>
                </a:solidFill>
                <a:latin typeface="Times New Roman"/>
                <a:cs typeface="Times New Roman"/>
              </a:rPr>
              <a:t>Risk</a:t>
            </a:r>
            <a:r>
              <a:rPr lang="en-US" sz="1200" b="1" spc="195" dirty="0">
                <a:solidFill>
                  <a:srgbClr val="231F20"/>
                </a:solidFill>
                <a:latin typeface="Times New Roman"/>
                <a:cs typeface="Times New Roman"/>
              </a:rPr>
              <a:t> </a:t>
            </a:r>
            <a:r>
              <a:rPr lang="en-US" sz="1200" b="1" spc="20" dirty="0">
                <a:solidFill>
                  <a:srgbClr val="231F20"/>
                </a:solidFill>
                <a:latin typeface="Times New Roman"/>
                <a:cs typeface="Times New Roman"/>
              </a:rPr>
              <a:t>management</a:t>
            </a:r>
            <a:r>
              <a:rPr lang="en-US" sz="1200" spc="20" dirty="0">
                <a:solidFill>
                  <a:srgbClr val="231F20"/>
                </a:solidFill>
                <a:latin typeface="Times New Roman"/>
                <a:cs typeface="Times New Roman"/>
              </a:rPr>
              <a:t>:</a:t>
            </a:r>
            <a:r>
              <a:rPr lang="en-US" sz="1200" spc="195" dirty="0">
                <a:solidFill>
                  <a:srgbClr val="231F20"/>
                </a:solidFill>
                <a:latin typeface="Times New Roman"/>
                <a:cs typeface="Times New Roman"/>
              </a:rPr>
              <a:t> </a:t>
            </a:r>
            <a:r>
              <a:rPr lang="en-US" sz="1200" spc="20" dirty="0">
                <a:solidFill>
                  <a:srgbClr val="231F20"/>
                </a:solidFill>
                <a:latin typeface="Times New Roman"/>
                <a:cs typeface="Times New Roman"/>
              </a:rPr>
              <a:t>IR</a:t>
            </a:r>
            <a:r>
              <a:rPr lang="en-US" sz="1200" spc="200" dirty="0">
                <a:solidFill>
                  <a:srgbClr val="231F20"/>
                </a:solidFill>
                <a:latin typeface="Times New Roman"/>
                <a:cs typeface="Times New Roman"/>
              </a:rPr>
              <a:t> </a:t>
            </a:r>
            <a:r>
              <a:rPr lang="en-US" sz="1200" spc="20" dirty="0">
                <a:solidFill>
                  <a:srgbClr val="231F20"/>
                </a:solidFill>
                <a:latin typeface="Times New Roman"/>
                <a:cs typeface="Times New Roman"/>
              </a:rPr>
              <a:t>is</a:t>
            </a:r>
            <a:r>
              <a:rPr lang="en-US" sz="1200" spc="19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195" dirty="0">
                <a:solidFill>
                  <a:srgbClr val="231F20"/>
                </a:solidFill>
                <a:latin typeface="Times New Roman"/>
                <a:cs typeface="Times New Roman"/>
              </a:rPr>
              <a:t> </a:t>
            </a:r>
            <a:r>
              <a:rPr lang="en-US" sz="1200" spc="20" dirty="0">
                <a:solidFill>
                  <a:srgbClr val="231F20"/>
                </a:solidFill>
                <a:latin typeface="Times New Roman"/>
                <a:cs typeface="Times New Roman"/>
              </a:rPr>
              <a:t>integral</a:t>
            </a:r>
            <a:r>
              <a:rPr lang="en-US" sz="1200" spc="200" dirty="0">
                <a:solidFill>
                  <a:srgbClr val="231F20"/>
                </a:solidFill>
                <a:latin typeface="Times New Roman"/>
                <a:cs typeface="Times New Roman"/>
              </a:rPr>
              <a:t> </a:t>
            </a:r>
            <a:r>
              <a:rPr lang="en-US" sz="1200" spc="65" dirty="0">
                <a:solidFill>
                  <a:srgbClr val="231F20"/>
                </a:solidFill>
                <a:latin typeface="Times New Roman"/>
                <a:cs typeface="Times New Roman"/>
              </a:rPr>
              <a:t>part</a:t>
            </a:r>
            <a:r>
              <a:rPr lang="en-US" sz="1200" spc="195" dirty="0">
                <a:solidFill>
                  <a:srgbClr val="231F20"/>
                </a:solidFill>
                <a:latin typeface="Times New Roman"/>
                <a:cs typeface="Times New Roman"/>
              </a:rPr>
              <a:t> </a:t>
            </a:r>
            <a:r>
              <a:rPr lang="en-US" sz="1200" spc="20" dirty="0">
                <a:solidFill>
                  <a:srgbClr val="231F20"/>
                </a:solidFill>
                <a:latin typeface="Times New Roman"/>
                <a:cs typeface="Times New Roman"/>
              </a:rPr>
              <a:t>of</a:t>
            </a:r>
            <a:r>
              <a:rPr lang="en-US" sz="1200" spc="19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200" dirty="0">
                <a:solidFill>
                  <a:srgbClr val="231F20"/>
                </a:solidFill>
                <a:latin typeface="Times New Roman"/>
                <a:cs typeface="Times New Roman"/>
              </a:rPr>
              <a:t> </a:t>
            </a:r>
            <a:r>
              <a:rPr lang="en-US" sz="1200" spc="20" dirty="0" err="1">
                <a:solidFill>
                  <a:srgbClr val="231F20"/>
                </a:solidFill>
                <a:latin typeface="Times New Roman"/>
                <a:cs typeface="Times New Roman"/>
              </a:rPr>
              <a:t>organizationʼs</a:t>
            </a:r>
            <a:r>
              <a:rPr lang="en-US" sz="1200" spc="195" dirty="0">
                <a:solidFill>
                  <a:srgbClr val="231F20"/>
                </a:solidFill>
                <a:latin typeface="Times New Roman"/>
                <a:cs typeface="Times New Roman"/>
              </a:rPr>
              <a:t> </a:t>
            </a:r>
            <a:r>
              <a:rPr lang="en-US" sz="1200" spc="20" dirty="0">
                <a:solidFill>
                  <a:srgbClr val="231F20"/>
                </a:solidFill>
                <a:latin typeface="Times New Roman"/>
                <a:cs typeface="Times New Roman"/>
              </a:rPr>
              <a:t>risk</a:t>
            </a:r>
            <a:r>
              <a:rPr lang="en-US" sz="1200" spc="195" dirty="0">
                <a:solidFill>
                  <a:srgbClr val="231F20"/>
                </a:solidFill>
                <a:latin typeface="Times New Roman"/>
                <a:cs typeface="Times New Roman"/>
              </a:rPr>
              <a:t> </a:t>
            </a:r>
            <a:r>
              <a:rPr lang="en-US" sz="1200" spc="50" dirty="0">
                <a:solidFill>
                  <a:srgbClr val="231F20"/>
                </a:solidFill>
                <a:latin typeface="Times New Roman"/>
                <a:cs typeface="Times New Roman"/>
              </a:rPr>
              <a:t>management </a:t>
            </a:r>
            <a:r>
              <a:rPr lang="en-US" sz="1200" dirty="0">
                <a:solidFill>
                  <a:srgbClr val="231F20"/>
                </a:solidFill>
                <a:latin typeface="Times New Roman"/>
                <a:cs typeface="Times New Roman"/>
              </a:rPr>
              <a:t>strategy,</a:t>
            </a:r>
            <a:r>
              <a:rPr lang="en-US" sz="1200" spc="400" dirty="0">
                <a:solidFill>
                  <a:srgbClr val="231F20"/>
                </a:solidFill>
                <a:latin typeface="Times New Roman"/>
                <a:cs typeface="Times New Roman"/>
              </a:rPr>
              <a:t> </a:t>
            </a:r>
            <a:r>
              <a:rPr lang="en-US" sz="1200" spc="55" dirty="0">
                <a:solidFill>
                  <a:srgbClr val="231F20"/>
                </a:solidFill>
                <a:latin typeface="Times New Roman"/>
                <a:cs typeface="Times New Roman"/>
              </a:rPr>
              <a:t>which</a:t>
            </a:r>
            <a:r>
              <a:rPr lang="en-US" sz="1200" spc="405" dirty="0">
                <a:solidFill>
                  <a:srgbClr val="231F20"/>
                </a:solidFill>
                <a:latin typeface="Times New Roman"/>
                <a:cs typeface="Times New Roman"/>
              </a:rPr>
              <a:t> </a:t>
            </a:r>
            <a:r>
              <a:rPr lang="en-US" sz="1200" dirty="0">
                <a:solidFill>
                  <a:srgbClr val="231F20"/>
                </a:solidFill>
                <a:latin typeface="Times New Roman"/>
                <a:cs typeface="Times New Roman"/>
              </a:rPr>
              <a:t>assesses</a:t>
            </a:r>
            <a:r>
              <a:rPr lang="en-US" sz="1200" spc="40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405" dirty="0">
                <a:solidFill>
                  <a:srgbClr val="231F20"/>
                </a:solidFill>
                <a:latin typeface="Times New Roman"/>
                <a:cs typeface="Times New Roman"/>
              </a:rPr>
              <a:t> </a:t>
            </a:r>
            <a:r>
              <a:rPr lang="en-US" sz="1200" dirty="0">
                <a:solidFill>
                  <a:srgbClr val="231F20"/>
                </a:solidFill>
                <a:latin typeface="Times New Roman"/>
                <a:cs typeface="Times New Roman"/>
              </a:rPr>
              <a:t>mitigates</a:t>
            </a:r>
            <a:r>
              <a:rPr lang="en-US" sz="1200" spc="40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405" dirty="0">
                <a:solidFill>
                  <a:srgbClr val="231F20"/>
                </a:solidFill>
                <a:latin typeface="Times New Roman"/>
                <a:cs typeface="Times New Roman"/>
              </a:rPr>
              <a:t> </a:t>
            </a:r>
            <a:r>
              <a:rPr lang="en-US" sz="1200" dirty="0">
                <a:solidFill>
                  <a:srgbClr val="231F20"/>
                </a:solidFill>
                <a:latin typeface="Times New Roman"/>
                <a:cs typeface="Times New Roman"/>
              </a:rPr>
              <a:t>risks</a:t>
            </a:r>
            <a:r>
              <a:rPr lang="en-US" sz="1200" spc="405" dirty="0">
                <a:solidFill>
                  <a:srgbClr val="231F20"/>
                </a:solidFill>
                <a:latin typeface="Times New Roman"/>
                <a:cs typeface="Times New Roman"/>
              </a:rPr>
              <a:t> </a:t>
            </a:r>
            <a:r>
              <a:rPr lang="en-US" sz="1200" dirty="0">
                <a:solidFill>
                  <a:srgbClr val="231F20"/>
                </a:solidFill>
                <a:latin typeface="Times New Roman"/>
                <a:cs typeface="Times New Roman"/>
              </a:rPr>
              <a:t>associated</a:t>
            </a:r>
            <a:r>
              <a:rPr lang="en-US" sz="1200" spc="405" dirty="0">
                <a:solidFill>
                  <a:srgbClr val="231F20"/>
                </a:solidFill>
                <a:latin typeface="Times New Roman"/>
                <a:cs typeface="Times New Roman"/>
              </a:rPr>
              <a:t> </a:t>
            </a:r>
            <a:r>
              <a:rPr lang="en-US" sz="1200" spc="65" dirty="0">
                <a:solidFill>
                  <a:srgbClr val="231F20"/>
                </a:solidFill>
                <a:latin typeface="Times New Roman"/>
                <a:cs typeface="Times New Roman"/>
              </a:rPr>
              <a:t>with</a:t>
            </a:r>
            <a:r>
              <a:rPr lang="en-US" sz="1200" spc="405" dirty="0">
                <a:solidFill>
                  <a:srgbClr val="231F20"/>
                </a:solidFill>
                <a:latin typeface="Times New Roman"/>
                <a:cs typeface="Times New Roman"/>
              </a:rPr>
              <a:t> </a:t>
            </a:r>
            <a:r>
              <a:rPr lang="en-US" sz="1200" spc="-10" dirty="0">
                <a:solidFill>
                  <a:srgbClr val="231F20"/>
                </a:solidFill>
                <a:latin typeface="Times New Roman"/>
                <a:cs typeface="Times New Roman"/>
              </a:rPr>
              <a:t>cybersecurity threats.</a:t>
            </a:r>
            <a:endParaRPr lang="en-US" sz="1200" dirty="0">
              <a:latin typeface="Times New Roman"/>
              <a:cs typeface="Times New Roman"/>
            </a:endParaRPr>
          </a:p>
          <a:p>
            <a:pPr marL="533400" marR="67310" indent="-220979" algn="just">
              <a:lnSpc>
                <a:spcPct val="103200"/>
              </a:lnSpc>
              <a:spcBef>
                <a:spcPts val="360"/>
              </a:spcBef>
              <a:buFont typeface="Times New Roman"/>
              <a:buChar char="•"/>
              <a:tabLst>
                <a:tab pos="533400" algn="l"/>
              </a:tabLst>
            </a:pPr>
            <a:r>
              <a:rPr lang="en-US" sz="1200" b="1" spc="20" dirty="0">
                <a:solidFill>
                  <a:srgbClr val="231F20"/>
                </a:solidFill>
                <a:latin typeface="Times New Roman"/>
                <a:cs typeface="Times New Roman"/>
              </a:rPr>
              <a:t>Public</a:t>
            </a:r>
            <a:r>
              <a:rPr lang="en-US" sz="1200" b="1" spc="75" dirty="0">
                <a:solidFill>
                  <a:srgbClr val="231F20"/>
                </a:solidFill>
                <a:latin typeface="Times New Roman"/>
                <a:cs typeface="Times New Roman"/>
              </a:rPr>
              <a:t> </a:t>
            </a:r>
            <a:r>
              <a:rPr lang="en-US" sz="1200" b="1" spc="20" dirty="0">
                <a:solidFill>
                  <a:srgbClr val="231F20"/>
                </a:solidFill>
                <a:latin typeface="Times New Roman"/>
                <a:cs typeface="Times New Roman"/>
              </a:rPr>
              <a:t>relations</a:t>
            </a:r>
            <a:r>
              <a:rPr lang="en-US" sz="1200" spc="20" dirty="0">
                <a:solidFill>
                  <a:srgbClr val="231F20"/>
                </a:solidFill>
                <a:latin typeface="Times New Roman"/>
                <a:cs typeface="Times New Roman"/>
              </a:rPr>
              <a:t>:</a:t>
            </a:r>
            <a:r>
              <a:rPr lang="en-US" sz="1200" spc="75" dirty="0">
                <a:solidFill>
                  <a:srgbClr val="231F20"/>
                </a:solidFill>
                <a:latin typeface="Times New Roman"/>
                <a:cs typeface="Times New Roman"/>
              </a:rPr>
              <a:t> </a:t>
            </a:r>
            <a:r>
              <a:rPr lang="en-US" sz="1200" spc="20" dirty="0">
                <a:solidFill>
                  <a:srgbClr val="231F20"/>
                </a:solidFill>
                <a:latin typeface="Times New Roman"/>
                <a:cs typeface="Times New Roman"/>
              </a:rPr>
              <a:t>In</a:t>
            </a:r>
            <a:r>
              <a:rPr lang="en-US" sz="1200" spc="75" dirty="0">
                <a:solidFill>
                  <a:srgbClr val="231F20"/>
                </a:solidFill>
                <a:latin typeface="Times New Roman"/>
                <a:cs typeface="Times New Roman"/>
              </a:rPr>
              <a:t> </a:t>
            </a:r>
            <a:r>
              <a:rPr lang="en-US" sz="1200" spc="20" dirty="0">
                <a:solidFill>
                  <a:srgbClr val="231F20"/>
                </a:solidFill>
                <a:latin typeface="Times New Roman"/>
                <a:cs typeface="Times New Roman"/>
              </a:rPr>
              <a:t>cases</a:t>
            </a:r>
            <a:r>
              <a:rPr lang="en-US" sz="1200" spc="75" dirty="0">
                <a:solidFill>
                  <a:srgbClr val="231F20"/>
                </a:solidFill>
                <a:latin typeface="Times New Roman"/>
                <a:cs typeface="Times New Roman"/>
              </a:rPr>
              <a:t> </a:t>
            </a:r>
            <a:r>
              <a:rPr lang="en-US" sz="1200" spc="60" dirty="0">
                <a:solidFill>
                  <a:srgbClr val="231F20"/>
                </a:solidFill>
                <a:latin typeface="Times New Roman"/>
                <a:cs typeface="Times New Roman"/>
              </a:rPr>
              <a:t>where</a:t>
            </a:r>
            <a:r>
              <a:rPr lang="en-US" sz="1200" spc="7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75" dirty="0">
                <a:solidFill>
                  <a:srgbClr val="231F20"/>
                </a:solidFill>
                <a:latin typeface="Times New Roman"/>
                <a:cs typeface="Times New Roman"/>
              </a:rPr>
              <a:t> </a:t>
            </a:r>
            <a:r>
              <a:rPr lang="en-US" sz="1200" spc="20" dirty="0">
                <a:solidFill>
                  <a:srgbClr val="231F20"/>
                </a:solidFill>
                <a:latin typeface="Times New Roman"/>
                <a:cs typeface="Times New Roman"/>
              </a:rPr>
              <a:t>incident</a:t>
            </a:r>
            <a:r>
              <a:rPr lang="en-US" sz="1200" spc="75" dirty="0">
                <a:solidFill>
                  <a:srgbClr val="231F20"/>
                </a:solidFill>
                <a:latin typeface="Times New Roman"/>
                <a:cs typeface="Times New Roman"/>
              </a:rPr>
              <a:t> </a:t>
            </a:r>
            <a:r>
              <a:rPr lang="en-US" sz="1200" spc="20" dirty="0">
                <a:solidFill>
                  <a:srgbClr val="231F20"/>
                </a:solidFill>
                <a:latin typeface="Times New Roman"/>
                <a:cs typeface="Times New Roman"/>
              </a:rPr>
              <a:t>becomes</a:t>
            </a:r>
            <a:r>
              <a:rPr lang="en-US" sz="1200" spc="80" dirty="0">
                <a:solidFill>
                  <a:srgbClr val="231F20"/>
                </a:solidFill>
                <a:latin typeface="Times New Roman"/>
                <a:cs typeface="Times New Roman"/>
              </a:rPr>
              <a:t> </a:t>
            </a:r>
            <a:r>
              <a:rPr lang="en-US" sz="1200" spc="20" dirty="0">
                <a:solidFill>
                  <a:srgbClr val="231F20"/>
                </a:solidFill>
                <a:latin typeface="Times New Roman"/>
                <a:cs typeface="Times New Roman"/>
              </a:rPr>
              <a:t>public</a:t>
            </a:r>
            <a:r>
              <a:rPr lang="en-US" sz="1200" spc="75" dirty="0">
                <a:solidFill>
                  <a:srgbClr val="231F20"/>
                </a:solidFill>
                <a:latin typeface="Times New Roman"/>
                <a:cs typeface="Times New Roman"/>
              </a:rPr>
              <a:t> </a:t>
            </a:r>
            <a:r>
              <a:rPr lang="en-US" sz="1200" spc="50" dirty="0">
                <a:solidFill>
                  <a:srgbClr val="231F20"/>
                </a:solidFill>
                <a:latin typeface="Times New Roman"/>
                <a:cs typeface="Times New Roman"/>
              </a:rPr>
              <a:t>knowledge,</a:t>
            </a:r>
            <a:r>
              <a:rPr lang="en-US" sz="1200" spc="75" dirty="0">
                <a:solidFill>
                  <a:srgbClr val="231F20"/>
                </a:solidFill>
                <a:latin typeface="Times New Roman"/>
                <a:cs typeface="Times New Roman"/>
              </a:rPr>
              <a:t> </a:t>
            </a:r>
            <a:r>
              <a:rPr lang="en-US" sz="1200" spc="20" dirty="0">
                <a:solidFill>
                  <a:srgbClr val="231F20"/>
                </a:solidFill>
                <a:latin typeface="Times New Roman"/>
                <a:cs typeface="Times New Roman"/>
              </a:rPr>
              <a:t>IR</a:t>
            </a:r>
            <a:r>
              <a:rPr lang="en-US" sz="1200" spc="75" dirty="0">
                <a:solidFill>
                  <a:srgbClr val="231F20"/>
                </a:solidFill>
                <a:latin typeface="Times New Roman"/>
                <a:cs typeface="Times New Roman"/>
              </a:rPr>
              <a:t> </a:t>
            </a:r>
            <a:r>
              <a:rPr lang="en-US" sz="1200" spc="45" dirty="0">
                <a:solidFill>
                  <a:srgbClr val="231F20"/>
                </a:solidFill>
                <a:latin typeface="Times New Roman"/>
                <a:cs typeface="Times New Roman"/>
              </a:rPr>
              <a:t>teams </a:t>
            </a:r>
            <a:r>
              <a:rPr lang="en-US" sz="1200" spc="65" dirty="0">
                <a:solidFill>
                  <a:srgbClr val="231F20"/>
                </a:solidFill>
                <a:latin typeface="Times New Roman"/>
                <a:cs typeface="Times New Roman"/>
              </a:rPr>
              <a:t>work</a:t>
            </a:r>
            <a:r>
              <a:rPr lang="en-US" sz="1200" spc="405" dirty="0">
                <a:solidFill>
                  <a:srgbClr val="231F20"/>
                </a:solidFill>
                <a:latin typeface="Times New Roman"/>
                <a:cs typeface="Times New Roman"/>
              </a:rPr>
              <a:t> </a:t>
            </a:r>
            <a:r>
              <a:rPr lang="en-US" sz="1200" spc="65" dirty="0">
                <a:solidFill>
                  <a:srgbClr val="231F20"/>
                </a:solidFill>
                <a:latin typeface="Times New Roman"/>
                <a:cs typeface="Times New Roman"/>
              </a:rPr>
              <a:t>with</a:t>
            </a:r>
            <a:r>
              <a:rPr lang="en-US" sz="1200" spc="409" dirty="0">
                <a:solidFill>
                  <a:srgbClr val="231F20"/>
                </a:solidFill>
                <a:latin typeface="Times New Roman"/>
                <a:cs typeface="Times New Roman"/>
              </a:rPr>
              <a:t> </a:t>
            </a:r>
            <a:r>
              <a:rPr lang="en-US" sz="1200" spc="10" dirty="0">
                <a:solidFill>
                  <a:srgbClr val="231F20"/>
                </a:solidFill>
                <a:latin typeface="Times New Roman"/>
                <a:cs typeface="Times New Roman"/>
              </a:rPr>
              <a:t>public</a:t>
            </a:r>
            <a:r>
              <a:rPr lang="en-US" sz="1200" spc="409" dirty="0">
                <a:solidFill>
                  <a:srgbClr val="231F20"/>
                </a:solidFill>
                <a:latin typeface="Times New Roman"/>
                <a:cs typeface="Times New Roman"/>
              </a:rPr>
              <a:t> </a:t>
            </a:r>
            <a:r>
              <a:rPr lang="en-US" sz="1200" spc="10" dirty="0">
                <a:solidFill>
                  <a:srgbClr val="231F20"/>
                </a:solidFill>
                <a:latin typeface="Times New Roman"/>
                <a:cs typeface="Times New Roman"/>
              </a:rPr>
              <a:t>relations</a:t>
            </a:r>
            <a:r>
              <a:rPr lang="en-US" sz="1200" spc="409" dirty="0">
                <a:solidFill>
                  <a:srgbClr val="231F20"/>
                </a:solidFill>
                <a:latin typeface="Times New Roman"/>
                <a:cs typeface="Times New Roman"/>
              </a:rPr>
              <a:t> </a:t>
            </a:r>
            <a:r>
              <a:rPr lang="en-US" sz="1200" spc="10" dirty="0">
                <a:solidFill>
                  <a:srgbClr val="231F20"/>
                </a:solidFill>
                <a:latin typeface="Times New Roman"/>
                <a:cs typeface="Times New Roman"/>
              </a:rPr>
              <a:t>professionals</a:t>
            </a:r>
            <a:r>
              <a:rPr lang="en-US" sz="1200" spc="409"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409" dirty="0">
                <a:solidFill>
                  <a:srgbClr val="231F20"/>
                </a:solidFill>
                <a:latin typeface="Times New Roman"/>
                <a:cs typeface="Times New Roman"/>
              </a:rPr>
              <a:t> </a:t>
            </a:r>
            <a:r>
              <a:rPr lang="en-US" sz="1200" spc="70" dirty="0">
                <a:solidFill>
                  <a:srgbClr val="231F20"/>
                </a:solidFill>
                <a:latin typeface="Times New Roman"/>
                <a:cs typeface="Times New Roman"/>
              </a:rPr>
              <a:t>manage</a:t>
            </a:r>
            <a:r>
              <a:rPr lang="en-US" sz="1200" spc="409"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409" dirty="0">
                <a:solidFill>
                  <a:srgbClr val="231F20"/>
                </a:solidFill>
                <a:latin typeface="Times New Roman"/>
                <a:cs typeface="Times New Roman"/>
              </a:rPr>
              <a:t> </a:t>
            </a:r>
            <a:r>
              <a:rPr lang="en-US" sz="1200" spc="10" dirty="0" err="1">
                <a:solidFill>
                  <a:srgbClr val="231F20"/>
                </a:solidFill>
                <a:latin typeface="Times New Roman"/>
                <a:cs typeface="Times New Roman"/>
              </a:rPr>
              <a:t>organizationʼs</a:t>
            </a:r>
            <a:r>
              <a:rPr lang="en-US" sz="1200" spc="409" dirty="0">
                <a:solidFill>
                  <a:srgbClr val="231F20"/>
                </a:solidFill>
                <a:latin typeface="Times New Roman"/>
                <a:cs typeface="Times New Roman"/>
              </a:rPr>
              <a:t> </a:t>
            </a:r>
            <a:r>
              <a:rPr lang="en-US" sz="1200" spc="-10" dirty="0">
                <a:solidFill>
                  <a:srgbClr val="231F20"/>
                </a:solidFill>
                <a:latin typeface="Times New Roman"/>
                <a:cs typeface="Times New Roman"/>
              </a:rPr>
              <a:t>public </a:t>
            </a:r>
            <a:r>
              <a:rPr lang="en-US" sz="1200" spc="55" dirty="0">
                <a:solidFill>
                  <a:srgbClr val="231F20"/>
                </a:solidFill>
                <a:latin typeface="Times New Roman"/>
                <a:cs typeface="Times New Roman"/>
              </a:rPr>
              <a:t>image</a:t>
            </a:r>
            <a:r>
              <a:rPr lang="en-US" sz="120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5" dirty="0">
                <a:solidFill>
                  <a:srgbClr val="231F20"/>
                </a:solidFill>
                <a:latin typeface="Times New Roman"/>
                <a:cs typeface="Times New Roman"/>
              </a:rPr>
              <a:t> </a:t>
            </a:r>
            <a:r>
              <a:rPr lang="en-US" sz="1200" spc="40" dirty="0">
                <a:solidFill>
                  <a:srgbClr val="231F20"/>
                </a:solidFill>
                <a:latin typeface="Times New Roman"/>
                <a:cs typeface="Times New Roman"/>
              </a:rPr>
              <a:t>reputation.</a:t>
            </a:r>
            <a:endParaRPr lang="en-US" sz="1200" dirty="0">
              <a:latin typeface="Times New Roman"/>
              <a:cs typeface="Times New Roman"/>
            </a:endParaRPr>
          </a:p>
          <a:p>
            <a:pPr marL="533400" marR="67945" indent="-220979" algn="just">
              <a:lnSpc>
                <a:spcPct val="103200"/>
              </a:lnSpc>
              <a:spcBef>
                <a:spcPts val="360"/>
              </a:spcBef>
              <a:buFont typeface="Times New Roman"/>
              <a:buChar char="•"/>
              <a:tabLst>
                <a:tab pos="533400" algn="l"/>
              </a:tabLst>
            </a:pPr>
            <a:r>
              <a:rPr lang="en-US" sz="1200" b="1" dirty="0">
                <a:solidFill>
                  <a:srgbClr val="231F20"/>
                </a:solidFill>
                <a:latin typeface="Times New Roman"/>
                <a:cs typeface="Times New Roman"/>
              </a:rPr>
              <a:t>Legal</a:t>
            </a:r>
            <a:r>
              <a:rPr lang="en-US" sz="1200" b="1" spc="405" dirty="0">
                <a:solidFill>
                  <a:srgbClr val="231F20"/>
                </a:solidFill>
                <a:latin typeface="Times New Roman"/>
                <a:cs typeface="Times New Roman"/>
              </a:rPr>
              <a:t> </a:t>
            </a:r>
            <a:r>
              <a:rPr lang="en-US" sz="1200" b="1" dirty="0">
                <a:solidFill>
                  <a:srgbClr val="231F20"/>
                </a:solidFill>
                <a:latin typeface="Times New Roman"/>
                <a:cs typeface="Times New Roman"/>
              </a:rPr>
              <a:t>support</a:t>
            </a:r>
            <a:r>
              <a:rPr lang="en-US" sz="1200" dirty="0">
                <a:solidFill>
                  <a:srgbClr val="231F20"/>
                </a:solidFill>
                <a:latin typeface="Times New Roman"/>
                <a:cs typeface="Times New Roman"/>
              </a:rPr>
              <a:t>:</a:t>
            </a:r>
            <a:r>
              <a:rPr lang="en-US" sz="1200" spc="405"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405" dirty="0">
                <a:solidFill>
                  <a:srgbClr val="231F20"/>
                </a:solidFill>
                <a:latin typeface="Times New Roman"/>
                <a:cs typeface="Times New Roman"/>
              </a:rPr>
              <a:t> </a:t>
            </a:r>
            <a:r>
              <a:rPr lang="en-US" sz="1200" spc="55" dirty="0">
                <a:solidFill>
                  <a:srgbClr val="231F20"/>
                </a:solidFill>
                <a:latin typeface="Times New Roman"/>
                <a:cs typeface="Times New Roman"/>
              </a:rPr>
              <a:t>teams</a:t>
            </a:r>
            <a:r>
              <a:rPr lang="en-US" sz="1200" spc="405" dirty="0">
                <a:solidFill>
                  <a:srgbClr val="231F20"/>
                </a:solidFill>
                <a:latin typeface="Times New Roman"/>
                <a:cs typeface="Times New Roman"/>
              </a:rPr>
              <a:t> </a:t>
            </a:r>
            <a:r>
              <a:rPr lang="en-US" sz="1200" dirty="0">
                <a:solidFill>
                  <a:srgbClr val="231F20"/>
                </a:solidFill>
                <a:latin typeface="Times New Roman"/>
                <a:cs typeface="Times New Roman"/>
              </a:rPr>
              <a:t>collaborate</a:t>
            </a:r>
            <a:r>
              <a:rPr lang="en-US" sz="1200" spc="405" dirty="0">
                <a:solidFill>
                  <a:srgbClr val="231F20"/>
                </a:solidFill>
                <a:latin typeface="Times New Roman"/>
                <a:cs typeface="Times New Roman"/>
              </a:rPr>
              <a:t> </a:t>
            </a:r>
            <a:r>
              <a:rPr lang="en-US" sz="1200" spc="65" dirty="0">
                <a:solidFill>
                  <a:srgbClr val="231F20"/>
                </a:solidFill>
                <a:latin typeface="Times New Roman"/>
                <a:cs typeface="Times New Roman"/>
              </a:rPr>
              <a:t>with</a:t>
            </a:r>
            <a:r>
              <a:rPr lang="en-US" sz="1200" spc="405" dirty="0">
                <a:solidFill>
                  <a:srgbClr val="231F20"/>
                </a:solidFill>
                <a:latin typeface="Times New Roman"/>
                <a:cs typeface="Times New Roman"/>
              </a:rPr>
              <a:t> </a:t>
            </a:r>
            <a:r>
              <a:rPr lang="en-US" sz="1200" dirty="0">
                <a:solidFill>
                  <a:srgbClr val="231F20"/>
                </a:solidFill>
                <a:latin typeface="Times New Roman"/>
                <a:cs typeface="Times New Roman"/>
              </a:rPr>
              <a:t>legal</a:t>
            </a:r>
            <a:r>
              <a:rPr lang="en-US" sz="1200" spc="405" dirty="0">
                <a:solidFill>
                  <a:srgbClr val="231F20"/>
                </a:solidFill>
                <a:latin typeface="Times New Roman"/>
                <a:cs typeface="Times New Roman"/>
              </a:rPr>
              <a:t> </a:t>
            </a:r>
            <a:r>
              <a:rPr lang="en-US" sz="1200" dirty="0">
                <a:solidFill>
                  <a:srgbClr val="231F20"/>
                </a:solidFill>
                <a:latin typeface="Times New Roman"/>
                <a:cs typeface="Times New Roman"/>
              </a:rPr>
              <a:t>experts</a:t>
            </a:r>
            <a:r>
              <a:rPr lang="en-US" sz="1200" spc="409"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405" dirty="0">
                <a:solidFill>
                  <a:srgbClr val="231F20"/>
                </a:solidFill>
                <a:latin typeface="Times New Roman"/>
                <a:cs typeface="Times New Roman"/>
              </a:rPr>
              <a:t> </a:t>
            </a:r>
            <a:r>
              <a:rPr lang="en-US" sz="1200" spc="50" dirty="0">
                <a:solidFill>
                  <a:srgbClr val="231F20"/>
                </a:solidFill>
                <a:latin typeface="Times New Roman"/>
                <a:cs typeface="Times New Roman"/>
              </a:rPr>
              <a:t>navigate</a:t>
            </a:r>
            <a:r>
              <a:rPr lang="en-US" sz="1200" spc="40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405" dirty="0">
                <a:solidFill>
                  <a:srgbClr val="231F20"/>
                </a:solidFill>
                <a:latin typeface="Times New Roman"/>
                <a:cs typeface="Times New Roman"/>
              </a:rPr>
              <a:t> </a:t>
            </a:r>
            <a:r>
              <a:rPr lang="en-US" sz="1200" spc="-10" dirty="0">
                <a:solidFill>
                  <a:srgbClr val="231F20"/>
                </a:solidFill>
                <a:latin typeface="Times New Roman"/>
                <a:cs typeface="Times New Roman"/>
              </a:rPr>
              <a:t>legal </a:t>
            </a:r>
            <a:r>
              <a:rPr lang="en-US" sz="1200" spc="30" dirty="0">
                <a:solidFill>
                  <a:srgbClr val="231F20"/>
                </a:solidFill>
                <a:latin typeface="Times New Roman"/>
                <a:cs typeface="Times New Roman"/>
              </a:rPr>
              <a:t>implications</a:t>
            </a:r>
            <a:r>
              <a:rPr lang="en-US" sz="1200" spc="45" dirty="0">
                <a:solidFill>
                  <a:srgbClr val="231F20"/>
                </a:solidFill>
                <a:latin typeface="Times New Roman"/>
                <a:cs typeface="Times New Roman"/>
              </a:rPr>
              <a:t> </a:t>
            </a:r>
            <a:r>
              <a:rPr lang="en-US" sz="1200" spc="30" dirty="0">
                <a:solidFill>
                  <a:srgbClr val="231F20"/>
                </a:solidFill>
                <a:latin typeface="Times New Roman"/>
                <a:cs typeface="Times New Roman"/>
              </a:rPr>
              <a:t>of</a:t>
            </a:r>
            <a:r>
              <a:rPr lang="en-US" sz="1200" spc="4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45" dirty="0">
                <a:solidFill>
                  <a:srgbClr val="231F20"/>
                </a:solidFill>
                <a:latin typeface="Times New Roman"/>
                <a:cs typeface="Times New Roman"/>
              </a:rPr>
              <a:t> </a:t>
            </a:r>
            <a:r>
              <a:rPr lang="en-US" sz="1200" spc="30" dirty="0">
                <a:solidFill>
                  <a:srgbClr val="231F20"/>
                </a:solidFill>
                <a:latin typeface="Times New Roman"/>
                <a:cs typeface="Times New Roman"/>
              </a:rPr>
              <a:t>incident,</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including</a:t>
            </a:r>
            <a:r>
              <a:rPr lang="en-US" sz="1200" spc="40" dirty="0">
                <a:solidFill>
                  <a:srgbClr val="231F20"/>
                </a:solidFill>
                <a:latin typeface="Times New Roman"/>
                <a:cs typeface="Times New Roman"/>
              </a:rPr>
              <a:t> </a:t>
            </a:r>
            <a:r>
              <a:rPr lang="en-US" sz="1200" spc="50" dirty="0">
                <a:solidFill>
                  <a:srgbClr val="231F20"/>
                </a:solidFill>
                <a:latin typeface="Times New Roman"/>
                <a:cs typeface="Times New Roman"/>
              </a:rPr>
              <a:t>potential</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lawsuits</a:t>
            </a:r>
            <a:r>
              <a:rPr lang="en-US" sz="1200" spc="4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45" dirty="0">
                <a:solidFill>
                  <a:srgbClr val="231F20"/>
                </a:solidFill>
                <a:latin typeface="Times New Roman"/>
                <a:cs typeface="Times New Roman"/>
              </a:rPr>
              <a:t> </a:t>
            </a:r>
            <a:r>
              <a:rPr lang="en-US" sz="1200" spc="50" dirty="0">
                <a:solidFill>
                  <a:srgbClr val="231F20"/>
                </a:solidFill>
                <a:latin typeface="Times New Roman"/>
                <a:cs typeface="Times New Roman"/>
              </a:rPr>
              <a:t>regulatory</a:t>
            </a:r>
            <a:r>
              <a:rPr lang="en-US" sz="1200" spc="40" dirty="0">
                <a:solidFill>
                  <a:srgbClr val="231F20"/>
                </a:solidFill>
                <a:latin typeface="Times New Roman"/>
                <a:cs typeface="Times New Roman"/>
              </a:rPr>
              <a:t> </a:t>
            </a:r>
            <a:r>
              <a:rPr lang="en-US" sz="1200" spc="-10" dirty="0">
                <a:solidFill>
                  <a:srgbClr val="231F20"/>
                </a:solidFill>
                <a:latin typeface="Times New Roman"/>
                <a:cs typeface="Times New Roman"/>
              </a:rPr>
              <a:t>actions.</a:t>
            </a:r>
            <a:endParaRPr lang="en-US" sz="1200" dirty="0">
              <a:latin typeface="Times New Roman"/>
              <a:cs typeface="Times New Roman"/>
            </a:endParaRPr>
          </a:p>
          <a:p>
            <a:pPr marL="533400" marR="67310" indent="-220979" algn="just">
              <a:lnSpc>
                <a:spcPct val="103200"/>
              </a:lnSpc>
              <a:spcBef>
                <a:spcPts val="360"/>
              </a:spcBef>
              <a:buFont typeface="Times New Roman"/>
              <a:buChar char="•"/>
              <a:tabLst>
                <a:tab pos="533400" algn="l"/>
              </a:tabLst>
            </a:pPr>
            <a:r>
              <a:rPr lang="en-US" sz="1200" b="1" spc="10" dirty="0">
                <a:solidFill>
                  <a:srgbClr val="231F20"/>
                </a:solidFill>
                <a:latin typeface="Times New Roman"/>
                <a:cs typeface="Times New Roman"/>
              </a:rPr>
              <a:t>Long-term</a:t>
            </a:r>
            <a:r>
              <a:rPr lang="en-US" sz="1200" b="1" spc="360" dirty="0">
                <a:solidFill>
                  <a:srgbClr val="231F20"/>
                </a:solidFill>
                <a:latin typeface="Times New Roman"/>
                <a:cs typeface="Times New Roman"/>
              </a:rPr>
              <a:t> </a:t>
            </a:r>
            <a:r>
              <a:rPr lang="en-US" sz="1200" b="1" spc="10" dirty="0">
                <a:solidFill>
                  <a:srgbClr val="231F20"/>
                </a:solidFill>
                <a:latin typeface="Times New Roman"/>
                <a:cs typeface="Times New Roman"/>
              </a:rPr>
              <a:t>resilience</a:t>
            </a:r>
            <a:r>
              <a:rPr lang="en-US" sz="1200" spc="10" dirty="0">
                <a:solidFill>
                  <a:srgbClr val="231F20"/>
                </a:solidFill>
                <a:latin typeface="Times New Roman"/>
                <a:cs typeface="Times New Roman"/>
              </a:rPr>
              <a:t>:</a:t>
            </a:r>
            <a:r>
              <a:rPr lang="en-US" sz="1200" spc="365"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365" dirty="0">
                <a:solidFill>
                  <a:srgbClr val="231F20"/>
                </a:solidFill>
                <a:latin typeface="Times New Roman"/>
                <a:cs typeface="Times New Roman"/>
              </a:rPr>
              <a:t> </a:t>
            </a:r>
            <a:r>
              <a:rPr lang="en-US" sz="1200" spc="50" dirty="0">
                <a:solidFill>
                  <a:srgbClr val="231F20"/>
                </a:solidFill>
                <a:latin typeface="Times New Roman"/>
                <a:cs typeface="Times New Roman"/>
              </a:rPr>
              <a:t>contributes</a:t>
            </a:r>
            <a:r>
              <a:rPr lang="en-US" sz="1200" spc="365"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360"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365" dirty="0">
                <a:solidFill>
                  <a:srgbClr val="231F20"/>
                </a:solidFill>
                <a:latin typeface="Times New Roman"/>
                <a:cs typeface="Times New Roman"/>
              </a:rPr>
              <a:t> </a:t>
            </a:r>
            <a:r>
              <a:rPr lang="en-US" sz="1200" spc="10" dirty="0" err="1">
                <a:solidFill>
                  <a:srgbClr val="231F20"/>
                </a:solidFill>
                <a:latin typeface="Times New Roman"/>
                <a:cs typeface="Times New Roman"/>
              </a:rPr>
              <a:t>organizationʼs</a:t>
            </a:r>
            <a:r>
              <a:rPr lang="en-US" sz="1200" spc="365" dirty="0">
                <a:solidFill>
                  <a:srgbClr val="231F20"/>
                </a:solidFill>
                <a:latin typeface="Times New Roman"/>
                <a:cs typeface="Times New Roman"/>
              </a:rPr>
              <a:t> </a:t>
            </a:r>
            <a:r>
              <a:rPr lang="en-US" sz="1200" spc="10" dirty="0">
                <a:solidFill>
                  <a:srgbClr val="231F20"/>
                </a:solidFill>
                <a:latin typeface="Times New Roman"/>
                <a:cs typeface="Times New Roman"/>
              </a:rPr>
              <a:t>long-</a:t>
            </a:r>
            <a:r>
              <a:rPr lang="en-US" sz="1200" spc="50" dirty="0">
                <a:solidFill>
                  <a:srgbClr val="231F20"/>
                </a:solidFill>
                <a:latin typeface="Times New Roman"/>
                <a:cs typeface="Times New Roman"/>
              </a:rPr>
              <a:t>term</a:t>
            </a:r>
            <a:r>
              <a:rPr lang="en-US" sz="1200" spc="365" dirty="0">
                <a:solidFill>
                  <a:srgbClr val="231F20"/>
                </a:solidFill>
                <a:latin typeface="Times New Roman"/>
                <a:cs typeface="Times New Roman"/>
              </a:rPr>
              <a:t> </a:t>
            </a:r>
            <a:r>
              <a:rPr lang="en-US" sz="1200" spc="-10" dirty="0">
                <a:solidFill>
                  <a:srgbClr val="231F20"/>
                </a:solidFill>
                <a:latin typeface="Times New Roman"/>
                <a:cs typeface="Times New Roman"/>
              </a:rPr>
              <a:t>resilience </a:t>
            </a:r>
            <a:r>
              <a:rPr lang="en-US" sz="1200" spc="50" dirty="0">
                <a:solidFill>
                  <a:srgbClr val="231F20"/>
                </a:solidFill>
                <a:latin typeface="Times New Roman"/>
                <a:cs typeface="Times New Roman"/>
              </a:rPr>
              <a:t>by</a:t>
            </a:r>
            <a:r>
              <a:rPr lang="en-US" sz="1200" spc="135" dirty="0">
                <a:solidFill>
                  <a:srgbClr val="231F20"/>
                </a:solidFill>
                <a:latin typeface="Times New Roman"/>
                <a:cs typeface="Times New Roman"/>
              </a:rPr>
              <a:t> </a:t>
            </a:r>
            <a:r>
              <a:rPr lang="en-US" sz="1200" spc="30" dirty="0">
                <a:solidFill>
                  <a:srgbClr val="231F20"/>
                </a:solidFill>
                <a:latin typeface="Times New Roman"/>
                <a:cs typeface="Times New Roman"/>
              </a:rPr>
              <a:t>continuously</a:t>
            </a:r>
            <a:r>
              <a:rPr lang="en-US" sz="1200" spc="135" dirty="0">
                <a:solidFill>
                  <a:srgbClr val="231F20"/>
                </a:solidFill>
                <a:latin typeface="Times New Roman"/>
                <a:cs typeface="Times New Roman"/>
              </a:rPr>
              <a:t> </a:t>
            </a:r>
            <a:r>
              <a:rPr lang="en-US" sz="1200" spc="30" dirty="0">
                <a:solidFill>
                  <a:srgbClr val="231F20"/>
                </a:solidFill>
                <a:latin typeface="Times New Roman"/>
                <a:cs typeface="Times New Roman"/>
              </a:rPr>
              <a:t>evolving</a:t>
            </a:r>
            <a:r>
              <a:rPr lang="en-US" sz="1200" spc="135" dirty="0">
                <a:solidFill>
                  <a:srgbClr val="231F20"/>
                </a:solidFill>
                <a:latin typeface="Times New Roman"/>
                <a:cs typeface="Times New Roman"/>
              </a:rPr>
              <a:t> </a:t>
            </a:r>
            <a:r>
              <a:rPr lang="en-US" sz="1200" spc="30" dirty="0">
                <a:solidFill>
                  <a:srgbClr val="231F20"/>
                </a:solidFill>
                <a:latin typeface="Times New Roman"/>
                <a:cs typeface="Times New Roman"/>
              </a:rPr>
              <a:t>its</a:t>
            </a:r>
            <a:r>
              <a:rPr lang="en-US" sz="1200" spc="135" dirty="0">
                <a:solidFill>
                  <a:srgbClr val="231F20"/>
                </a:solidFill>
                <a:latin typeface="Times New Roman"/>
                <a:cs typeface="Times New Roman"/>
              </a:rPr>
              <a:t> </a:t>
            </a:r>
            <a:r>
              <a:rPr lang="en-US" sz="1200" spc="30" dirty="0">
                <a:solidFill>
                  <a:srgbClr val="231F20"/>
                </a:solidFill>
                <a:latin typeface="Times New Roman"/>
                <a:cs typeface="Times New Roman"/>
              </a:rPr>
              <a:t>incident</a:t>
            </a:r>
            <a:r>
              <a:rPr lang="en-US" sz="1200" spc="135" dirty="0">
                <a:solidFill>
                  <a:srgbClr val="231F20"/>
                </a:solidFill>
                <a:latin typeface="Times New Roman"/>
                <a:cs typeface="Times New Roman"/>
              </a:rPr>
              <a:t> </a:t>
            </a:r>
            <a:r>
              <a:rPr lang="en-US" sz="1200" spc="50" dirty="0">
                <a:solidFill>
                  <a:srgbClr val="231F20"/>
                </a:solidFill>
                <a:latin typeface="Times New Roman"/>
                <a:cs typeface="Times New Roman"/>
              </a:rPr>
              <a:t>response</a:t>
            </a:r>
            <a:r>
              <a:rPr lang="en-US" sz="1200" spc="140" dirty="0">
                <a:solidFill>
                  <a:srgbClr val="231F20"/>
                </a:solidFill>
                <a:latin typeface="Times New Roman"/>
                <a:cs typeface="Times New Roman"/>
              </a:rPr>
              <a:t> </a:t>
            </a:r>
            <a:r>
              <a:rPr lang="en-US" sz="1200" spc="30" dirty="0">
                <a:solidFill>
                  <a:srgbClr val="231F20"/>
                </a:solidFill>
                <a:latin typeface="Times New Roman"/>
                <a:cs typeface="Times New Roman"/>
              </a:rPr>
              <a:t>capabilities</a:t>
            </a:r>
            <a:r>
              <a:rPr lang="en-US" sz="1200" spc="13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35" dirty="0">
                <a:solidFill>
                  <a:srgbClr val="231F20"/>
                </a:solidFill>
                <a:latin typeface="Times New Roman"/>
                <a:cs typeface="Times New Roman"/>
              </a:rPr>
              <a:t> </a:t>
            </a:r>
            <a:r>
              <a:rPr lang="en-US" sz="1200" spc="45" dirty="0">
                <a:solidFill>
                  <a:srgbClr val="231F20"/>
                </a:solidFill>
                <a:latin typeface="Times New Roman"/>
                <a:cs typeface="Times New Roman"/>
              </a:rPr>
              <a:t>staying</a:t>
            </a:r>
            <a:r>
              <a:rPr lang="en-US" sz="1200" spc="135" dirty="0">
                <a:solidFill>
                  <a:srgbClr val="231F20"/>
                </a:solidFill>
                <a:latin typeface="Times New Roman"/>
                <a:cs typeface="Times New Roman"/>
              </a:rPr>
              <a:t> </a:t>
            </a:r>
            <a:r>
              <a:rPr lang="en-US" sz="1200" spc="70" dirty="0">
                <a:solidFill>
                  <a:srgbClr val="231F20"/>
                </a:solidFill>
                <a:latin typeface="Times New Roman"/>
                <a:cs typeface="Times New Roman"/>
              </a:rPr>
              <a:t>ahead</a:t>
            </a:r>
            <a:r>
              <a:rPr lang="en-US" sz="1200" spc="135" dirty="0">
                <a:solidFill>
                  <a:srgbClr val="231F20"/>
                </a:solidFill>
                <a:latin typeface="Times New Roman"/>
                <a:cs typeface="Times New Roman"/>
              </a:rPr>
              <a:t> </a:t>
            </a:r>
            <a:r>
              <a:rPr lang="en-US" sz="1200" spc="-25" dirty="0">
                <a:solidFill>
                  <a:srgbClr val="231F20"/>
                </a:solidFill>
                <a:latin typeface="Times New Roman"/>
                <a:cs typeface="Times New Roman"/>
              </a:rPr>
              <a:t>of </a:t>
            </a:r>
            <a:r>
              <a:rPr lang="en-US" sz="1200" spc="50" dirty="0">
                <a:solidFill>
                  <a:srgbClr val="231F20"/>
                </a:solidFill>
                <a:latin typeface="Times New Roman"/>
                <a:cs typeface="Times New Roman"/>
              </a:rPr>
              <a:t>emerging</a:t>
            </a:r>
            <a:r>
              <a:rPr lang="en-US" sz="1200" spc="15" dirty="0">
                <a:solidFill>
                  <a:srgbClr val="231F20"/>
                </a:solidFill>
                <a:latin typeface="Times New Roman"/>
                <a:cs typeface="Times New Roman"/>
              </a:rPr>
              <a:t> </a:t>
            </a:r>
            <a:r>
              <a:rPr lang="en-US" sz="1200" spc="-10" dirty="0">
                <a:solidFill>
                  <a:srgbClr val="231F20"/>
                </a:solidFill>
                <a:latin typeface="Times New Roman"/>
                <a:cs typeface="Times New Roman"/>
              </a:rPr>
              <a:t>threats.</a:t>
            </a:r>
            <a:endParaRPr lang="en-US" sz="1200" dirty="0">
              <a:latin typeface="Times New Roman"/>
              <a:cs typeface="Times New Roman"/>
            </a:endParaRPr>
          </a:p>
          <a:p>
            <a:pPr marL="76200" marR="67945" algn="just">
              <a:lnSpc>
                <a:spcPct val="103200"/>
              </a:lnSpc>
              <a:spcBef>
                <a:spcPts val="540"/>
              </a:spcBef>
            </a:pPr>
            <a:r>
              <a:rPr lang="en-US" sz="1200" dirty="0">
                <a:solidFill>
                  <a:srgbClr val="231F20"/>
                </a:solidFill>
                <a:latin typeface="Times New Roman"/>
                <a:cs typeface="Times New Roman"/>
              </a:rPr>
              <a:t>Hence,</a:t>
            </a:r>
            <a:r>
              <a:rPr lang="en-US" sz="1200" spc="470"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470" dirty="0">
                <a:solidFill>
                  <a:srgbClr val="231F20"/>
                </a:solidFill>
                <a:latin typeface="Times New Roman"/>
                <a:cs typeface="Times New Roman"/>
              </a:rPr>
              <a:t> </a:t>
            </a:r>
            <a:r>
              <a:rPr lang="en-US" sz="1200" dirty="0">
                <a:solidFill>
                  <a:srgbClr val="231F20"/>
                </a:solidFill>
                <a:latin typeface="Times New Roman"/>
                <a:cs typeface="Times New Roman"/>
              </a:rPr>
              <a:t>is</a:t>
            </a:r>
            <a:r>
              <a:rPr lang="en-US" sz="1200" spc="47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475" dirty="0">
                <a:solidFill>
                  <a:srgbClr val="231F20"/>
                </a:solidFill>
                <a:latin typeface="Times New Roman"/>
                <a:cs typeface="Times New Roman"/>
              </a:rPr>
              <a:t> </a:t>
            </a:r>
            <a:r>
              <a:rPr lang="en-US" sz="1200" spc="50" dirty="0">
                <a:solidFill>
                  <a:srgbClr val="231F20"/>
                </a:solidFill>
                <a:latin typeface="Times New Roman"/>
                <a:cs typeface="Times New Roman"/>
              </a:rPr>
              <a:t>comprehensive</a:t>
            </a:r>
            <a:r>
              <a:rPr lang="en-US" sz="1200" spc="470" dirty="0">
                <a:solidFill>
                  <a:srgbClr val="231F20"/>
                </a:solidFill>
                <a:latin typeface="Times New Roman"/>
                <a:cs typeface="Times New Roman"/>
              </a:rPr>
              <a:t> </a:t>
            </a:r>
            <a:r>
              <a:rPr lang="en-US" sz="1200" dirty="0">
                <a:solidFill>
                  <a:srgbClr val="231F20"/>
                </a:solidFill>
                <a:latin typeface="Times New Roman"/>
                <a:cs typeface="Times New Roman"/>
              </a:rPr>
              <a:t>practice</a:t>
            </a:r>
            <a:r>
              <a:rPr lang="en-US" sz="1200" spc="470" dirty="0">
                <a:solidFill>
                  <a:srgbClr val="231F20"/>
                </a:solidFill>
                <a:latin typeface="Times New Roman"/>
                <a:cs typeface="Times New Roman"/>
              </a:rPr>
              <a:t> </a:t>
            </a:r>
            <a:r>
              <a:rPr lang="en-US" sz="1200" dirty="0">
                <a:solidFill>
                  <a:srgbClr val="231F20"/>
                </a:solidFill>
                <a:latin typeface="Times New Roman"/>
                <a:cs typeface="Times New Roman"/>
              </a:rPr>
              <a:t>vital</a:t>
            </a:r>
            <a:r>
              <a:rPr lang="en-US" sz="1200" spc="475" dirty="0">
                <a:solidFill>
                  <a:srgbClr val="231F20"/>
                </a:solidFill>
                <a:latin typeface="Times New Roman"/>
                <a:cs typeface="Times New Roman"/>
              </a:rPr>
              <a:t> </a:t>
            </a:r>
            <a:r>
              <a:rPr lang="en-US" sz="1200" dirty="0">
                <a:solidFill>
                  <a:srgbClr val="231F20"/>
                </a:solidFill>
                <a:latin typeface="Times New Roman"/>
                <a:cs typeface="Times New Roman"/>
              </a:rPr>
              <a:t>in</a:t>
            </a:r>
            <a:r>
              <a:rPr lang="en-US" sz="1200" spc="470" dirty="0">
                <a:solidFill>
                  <a:srgbClr val="231F20"/>
                </a:solidFill>
                <a:latin typeface="Times New Roman"/>
                <a:cs typeface="Times New Roman"/>
              </a:rPr>
              <a:t> </a:t>
            </a:r>
            <a:r>
              <a:rPr lang="en-US" sz="1200" spc="55" dirty="0">
                <a:solidFill>
                  <a:srgbClr val="231F20"/>
                </a:solidFill>
                <a:latin typeface="Times New Roman"/>
                <a:cs typeface="Times New Roman"/>
              </a:rPr>
              <a:t>safeguarding</a:t>
            </a:r>
            <a:r>
              <a:rPr lang="en-US" sz="1200" spc="470" dirty="0">
                <a:solidFill>
                  <a:srgbClr val="231F20"/>
                </a:solidFill>
                <a:latin typeface="Times New Roman"/>
                <a:cs typeface="Times New Roman"/>
              </a:rPr>
              <a:t> </a:t>
            </a:r>
            <a:r>
              <a:rPr lang="en-US" sz="1200" spc="50" dirty="0">
                <a:solidFill>
                  <a:srgbClr val="231F20"/>
                </a:solidFill>
                <a:latin typeface="Times New Roman"/>
                <a:cs typeface="Times New Roman"/>
              </a:rPr>
              <a:t>organizations</a:t>
            </a:r>
            <a:r>
              <a:rPr lang="en-US" sz="1200" spc="475" dirty="0">
                <a:solidFill>
                  <a:srgbClr val="231F20"/>
                </a:solidFill>
                <a:latin typeface="Times New Roman"/>
                <a:cs typeface="Times New Roman"/>
              </a:rPr>
              <a:t> </a:t>
            </a:r>
            <a:r>
              <a:rPr lang="en-US" sz="1200" spc="-10" dirty="0">
                <a:solidFill>
                  <a:srgbClr val="231F20"/>
                </a:solidFill>
                <a:latin typeface="Times New Roman"/>
                <a:cs typeface="Times New Roman"/>
              </a:rPr>
              <a:t>against </a:t>
            </a:r>
            <a:r>
              <a:rPr lang="en-US" sz="1200" spc="10" dirty="0">
                <a:solidFill>
                  <a:srgbClr val="231F20"/>
                </a:solidFill>
                <a:latin typeface="Times New Roman"/>
                <a:cs typeface="Times New Roman"/>
              </a:rPr>
              <a:t>cybersecurity</a:t>
            </a:r>
            <a:r>
              <a:rPr lang="en-US" sz="1200" spc="315" dirty="0">
                <a:solidFill>
                  <a:srgbClr val="231F20"/>
                </a:solidFill>
                <a:latin typeface="Times New Roman"/>
                <a:cs typeface="Times New Roman"/>
              </a:rPr>
              <a:t> </a:t>
            </a:r>
            <a:r>
              <a:rPr lang="en-US" sz="1200" spc="10" dirty="0">
                <a:solidFill>
                  <a:srgbClr val="231F20"/>
                </a:solidFill>
                <a:latin typeface="Times New Roman"/>
                <a:cs typeface="Times New Roman"/>
              </a:rPr>
              <a:t>threats.</a:t>
            </a:r>
            <a:r>
              <a:rPr lang="en-US" sz="1200" spc="320" dirty="0">
                <a:solidFill>
                  <a:srgbClr val="231F20"/>
                </a:solidFill>
                <a:latin typeface="Times New Roman"/>
                <a:cs typeface="Times New Roman"/>
              </a:rPr>
              <a:t> </a:t>
            </a:r>
            <a:r>
              <a:rPr lang="en-US" sz="1200" spc="10" dirty="0">
                <a:solidFill>
                  <a:srgbClr val="231F20"/>
                </a:solidFill>
                <a:latin typeface="Times New Roman"/>
                <a:cs typeface="Times New Roman"/>
              </a:rPr>
              <a:t>Its</a:t>
            </a:r>
            <a:r>
              <a:rPr lang="en-US" sz="1200" spc="315" dirty="0">
                <a:solidFill>
                  <a:srgbClr val="231F20"/>
                </a:solidFill>
                <a:latin typeface="Times New Roman"/>
                <a:cs typeface="Times New Roman"/>
              </a:rPr>
              <a:t> </a:t>
            </a:r>
            <a:r>
              <a:rPr lang="en-US" sz="1200" spc="10" dirty="0">
                <a:solidFill>
                  <a:srgbClr val="231F20"/>
                </a:solidFill>
                <a:latin typeface="Times New Roman"/>
                <a:cs typeface="Times New Roman"/>
              </a:rPr>
              <a:t>proactive</a:t>
            </a:r>
            <a:r>
              <a:rPr lang="en-US" sz="1200" spc="32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315" dirty="0">
                <a:solidFill>
                  <a:srgbClr val="231F20"/>
                </a:solidFill>
                <a:latin typeface="Times New Roman"/>
                <a:cs typeface="Times New Roman"/>
              </a:rPr>
              <a:t> </a:t>
            </a:r>
            <a:r>
              <a:rPr lang="en-US" sz="1200" spc="60" dirty="0">
                <a:solidFill>
                  <a:srgbClr val="231F20"/>
                </a:solidFill>
                <a:latin typeface="Times New Roman"/>
                <a:cs typeface="Times New Roman"/>
              </a:rPr>
              <a:t>adaptive</a:t>
            </a:r>
            <a:r>
              <a:rPr lang="en-US" sz="1200" spc="320" dirty="0">
                <a:solidFill>
                  <a:srgbClr val="231F20"/>
                </a:solidFill>
                <a:latin typeface="Times New Roman"/>
                <a:cs typeface="Times New Roman"/>
              </a:rPr>
              <a:t> </a:t>
            </a:r>
            <a:r>
              <a:rPr lang="en-US" sz="1200" spc="60" dirty="0">
                <a:solidFill>
                  <a:srgbClr val="231F20"/>
                </a:solidFill>
                <a:latin typeface="Times New Roman"/>
                <a:cs typeface="Times New Roman"/>
              </a:rPr>
              <a:t>nature</a:t>
            </a:r>
            <a:r>
              <a:rPr lang="en-US" sz="1200" spc="315" dirty="0">
                <a:solidFill>
                  <a:srgbClr val="231F20"/>
                </a:solidFill>
                <a:latin typeface="Times New Roman"/>
                <a:cs typeface="Times New Roman"/>
              </a:rPr>
              <a:t> </a:t>
            </a:r>
            <a:r>
              <a:rPr lang="en-US" sz="1200" spc="50" dirty="0">
                <a:solidFill>
                  <a:srgbClr val="231F20"/>
                </a:solidFill>
                <a:latin typeface="Times New Roman"/>
                <a:cs typeface="Times New Roman"/>
              </a:rPr>
              <a:t>helps</a:t>
            </a:r>
            <a:r>
              <a:rPr lang="en-US" sz="1200" spc="320" dirty="0">
                <a:solidFill>
                  <a:srgbClr val="231F20"/>
                </a:solidFill>
                <a:latin typeface="Times New Roman"/>
                <a:cs typeface="Times New Roman"/>
              </a:rPr>
              <a:t> </a:t>
            </a:r>
            <a:r>
              <a:rPr lang="en-US" sz="1200" spc="50" dirty="0">
                <a:solidFill>
                  <a:srgbClr val="231F20"/>
                </a:solidFill>
                <a:latin typeface="Times New Roman"/>
                <a:cs typeface="Times New Roman"/>
              </a:rPr>
              <a:t>organizations</a:t>
            </a:r>
            <a:r>
              <a:rPr lang="en-US" sz="1200" spc="315" dirty="0">
                <a:solidFill>
                  <a:srgbClr val="231F20"/>
                </a:solidFill>
                <a:latin typeface="Times New Roman"/>
                <a:cs typeface="Times New Roman"/>
              </a:rPr>
              <a:t> </a:t>
            </a:r>
            <a:r>
              <a:rPr lang="en-US" sz="1200" spc="40" dirty="0">
                <a:solidFill>
                  <a:srgbClr val="231F20"/>
                </a:solidFill>
                <a:latin typeface="Times New Roman"/>
                <a:cs typeface="Times New Roman"/>
              </a:rPr>
              <a:t>minimize </a:t>
            </a:r>
            <a:r>
              <a:rPr lang="en-US" sz="1200" spc="60" dirty="0">
                <a:solidFill>
                  <a:srgbClr val="231F20"/>
                </a:solidFill>
                <a:latin typeface="Times New Roman"/>
                <a:cs typeface="Times New Roman"/>
              </a:rPr>
              <a:t>damage,</a:t>
            </a:r>
            <a:r>
              <a:rPr lang="en-US" sz="1200" spc="55" dirty="0">
                <a:solidFill>
                  <a:srgbClr val="231F20"/>
                </a:solidFill>
                <a:latin typeface="Times New Roman"/>
                <a:cs typeface="Times New Roman"/>
              </a:rPr>
              <a:t> </a:t>
            </a:r>
            <a:r>
              <a:rPr lang="en-US" sz="1200" spc="20" dirty="0">
                <a:solidFill>
                  <a:srgbClr val="231F20"/>
                </a:solidFill>
                <a:latin typeface="Times New Roman"/>
                <a:cs typeface="Times New Roman"/>
              </a:rPr>
              <a:t>recover</a:t>
            </a:r>
            <a:r>
              <a:rPr lang="en-US" sz="1200" spc="55" dirty="0">
                <a:solidFill>
                  <a:srgbClr val="231F20"/>
                </a:solidFill>
                <a:latin typeface="Times New Roman"/>
                <a:cs typeface="Times New Roman"/>
              </a:rPr>
              <a:t> </a:t>
            </a:r>
            <a:r>
              <a:rPr lang="en-US" sz="1200" spc="50" dirty="0">
                <a:solidFill>
                  <a:srgbClr val="231F20"/>
                </a:solidFill>
                <a:latin typeface="Times New Roman"/>
                <a:cs typeface="Times New Roman"/>
              </a:rPr>
              <a:t>from</a:t>
            </a:r>
            <a:r>
              <a:rPr lang="en-US" sz="1200" spc="60" dirty="0">
                <a:solidFill>
                  <a:srgbClr val="231F20"/>
                </a:solidFill>
                <a:latin typeface="Times New Roman"/>
                <a:cs typeface="Times New Roman"/>
              </a:rPr>
              <a:t> </a:t>
            </a:r>
            <a:r>
              <a:rPr lang="en-US" sz="1200" spc="20" dirty="0">
                <a:solidFill>
                  <a:srgbClr val="231F20"/>
                </a:solidFill>
                <a:latin typeface="Times New Roman"/>
                <a:cs typeface="Times New Roman"/>
              </a:rPr>
              <a:t>incidents,</a:t>
            </a:r>
            <a:r>
              <a:rPr lang="en-US" sz="1200" spc="5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55" dirty="0">
                <a:solidFill>
                  <a:srgbClr val="231F20"/>
                </a:solidFill>
                <a:latin typeface="Times New Roman"/>
                <a:cs typeface="Times New Roman"/>
              </a:rPr>
              <a:t> strengthen</a:t>
            </a:r>
            <a:r>
              <a:rPr lang="en-US" sz="1200" spc="60" dirty="0">
                <a:solidFill>
                  <a:srgbClr val="231F20"/>
                </a:solidFill>
                <a:latin typeface="Times New Roman"/>
                <a:cs typeface="Times New Roman"/>
              </a:rPr>
              <a:t> </a:t>
            </a:r>
            <a:r>
              <a:rPr lang="en-US" sz="1200" spc="20" dirty="0">
                <a:solidFill>
                  <a:srgbClr val="231F20"/>
                </a:solidFill>
                <a:latin typeface="Times New Roman"/>
                <a:cs typeface="Times New Roman"/>
              </a:rPr>
              <a:t>their</a:t>
            </a:r>
            <a:r>
              <a:rPr lang="en-US" sz="1200" spc="55" dirty="0">
                <a:solidFill>
                  <a:srgbClr val="231F20"/>
                </a:solidFill>
                <a:latin typeface="Times New Roman"/>
                <a:cs typeface="Times New Roman"/>
              </a:rPr>
              <a:t> </a:t>
            </a:r>
            <a:r>
              <a:rPr lang="en-US" sz="1200" spc="20" dirty="0">
                <a:solidFill>
                  <a:srgbClr val="231F20"/>
                </a:solidFill>
                <a:latin typeface="Times New Roman"/>
                <a:cs typeface="Times New Roman"/>
              </a:rPr>
              <a:t>security</a:t>
            </a:r>
            <a:r>
              <a:rPr lang="en-US" sz="1200" spc="55" dirty="0">
                <a:solidFill>
                  <a:srgbClr val="231F20"/>
                </a:solidFill>
                <a:latin typeface="Times New Roman"/>
                <a:cs typeface="Times New Roman"/>
              </a:rPr>
              <a:t> </a:t>
            </a:r>
            <a:r>
              <a:rPr lang="en-US" sz="1200" spc="50" dirty="0">
                <a:solidFill>
                  <a:srgbClr val="231F20"/>
                </a:solidFill>
                <a:latin typeface="Times New Roman"/>
                <a:cs typeface="Times New Roman"/>
              </a:rPr>
              <a:t>posture.</a:t>
            </a:r>
            <a:r>
              <a:rPr lang="en-US" sz="1200" spc="60" dirty="0">
                <a:solidFill>
                  <a:srgbClr val="231F20"/>
                </a:solidFill>
                <a:latin typeface="Times New Roman"/>
                <a:cs typeface="Times New Roman"/>
              </a:rPr>
              <a:t> </a:t>
            </a:r>
            <a:r>
              <a:rPr lang="en-US" sz="1200" spc="20" dirty="0">
                <a:solidFill>
                  <a:srgbClr val="231F20"/>
                </a:solidFill>
                <a:latin typeface="Times New Roman"/>
                <a:cs typeface="Times New Roman"/>
              </a:rPr>
              <a:t>Now,</a:t>
            </a:r>
            <a:r>
              <a:rPr lang="en-US" sz="1200" spc="55" dirty="0">
                <a:solidFill>
                  <a:srgbClr val="231F20"/>
                </a:solidFill>
                <a:latin typeface="Times New Roman"/>
                <a:cs typeface="Times New Roman"/>
              </a:rPr>
              <a:t> </a:t>
            </a:r>
            <a:r>
              <a:rPr lang="en-US" sz="1200" spc="20" dirty="0">
                <a:solidFill>
                  <a:srgbClr val="231F20"/>
                </a:solidFill>
                <a:latin typeface="Times New Roman"/>
                <a:cs typeface="Times New Roman"/>
              </a:rPr>
              <a:t>let</a:t>
            </a:r>
            <a:r>
              <a:rPr lang="en-US" sz="1200" spc="60" dirty="0">
                <a:solidFill>
                  <a:srgbClr val="231F20"/>
                </a:solidFill>
                <a:latin typeface="Times New Roman"/>
                <a:cs typeface="Times New Roman"/>
              </a:rPr>
              <a:t> </a:t>
            </a:r>
            <a:r>
              <a:rPr lang="en-US" sz="1200" spc="70" dirty="0">
                <a:solidFill>
                  <a:srgbClr val="231F20"/>
                </a:solidFill>
                <a:latin typeface="Times New Roman"/>
                <a:cs typeface="Times New Roman"/>
              </a:rPr>
              <a:t>us</a:t>
            </a:r>
            <a:r>
              <a:rPr lang="en-US" sz="1200" spc="55" dirty="0">
                <a:solidFill>
                  <a:srgbClr val="231F20"/>
                </a:solidFill>
                <a:latin typeface="Times New Roman"/>
                <a:cs typeface="Times New Roman"/>
              </a:rPr>
              <a:t> </a:t>
            </a:r>
            <a:r>
              <a:rPr lang="en-US" sz="1200" spc="20" dirty="0">
                <a:solidFill>
                  <a:srgbClr val="231F20"/>
                </a:solidFill>
                <a:latin typeface="Times New Roman"/>
                <a:cs typeface="Times New Roman"/>
              </a:rPr>
              <a:t>look</a:t>
            </a:r>
            <a:r>
              <a:rPr lang="en-US" sz="1200" spc="55" dirty="0">
                <a:solidFill>
                  <a:srgbClr val="231F20"/>
                </a:solidFill>
                <a:latin typeface="Times New Roman"/>
                <a:cs typeface="Times New Roman"/>
              </a:rPr>
              <a:t> </a:t>
            </a:r>
            <a:r>
              <a:rPr lang="en-US" sz="1200" spc="25" dirty="0">
                <a:solidFill>
                  <a:srgbClr val="231F20"/>
                </a:solidFill>
                <a:latin typeface="Times New Roman"/>
                <a:cs typeface="Times New Roman"/>
              </a:rPr>
              <a:t>at </a:t>
            </a:r>
            <a:r>
              <a:rPr lang="en-US" sz="1200" spc="55" dirty="0">
                <a:solidFill>
                  <a:srgbClr val="231F20"/>
                </a:solidFill>
                <a:latin typeface="Times New Roman"/>
                <a:cs typeface="Times New Roman"/>
              </a:rPr>
              <a:t>the</a:t>
            </a:r>
            <a:r>
              <a:rPr lang="en-US" sz="1200" spc="50"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50" dirty="0">
                <a:solidFill>
                  <a:srgbClr val="231F20"/>
                </a:solidFill>
                <a:latin typeface="Times New Roman"/>
                <a:cs typeface="Times New Roman"/>
              </a:rPr>
              <a:t> </a:t>
            </a:r>
            <a:r>
              <a:rPr lang="en-US" sz="1200" dirty="0">
                <a:solidFill>
                  <a:srgbClr val="231F20"/>
                </a:solidFill>
                <a:latin typeface="Times New Roman"/>
                <a:cs typeface="Times New Roman"/>
              </a:rPr>
              <a:t>lifecycle</a:t>
            </a:r>
            <a:r>
              <a:rPr lang="en-US" sz="1200" spc="50"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50" dirty="0">
                <a:solidFill>
                  <a:srgbClr val="231F20"/>
                </a:solidFill>
                <a:latin typeface="Times New Roman"/>
                <a:cs typeface="Times New Roman"/>
              </a:rPr>
              <a:t> </a:t>
            </a:r>
            <a:r>
              <a:rPr lang="en-US" sz="1200" spc="70" dirty="0">
                <a:solidFill>
                  <a:srgbClr val="231F20"/>
                </a:solidFill>
                <a:latin typeface="Times New Roman"/>
                <a:cs typeface="Times New Roman"/>
              </a:rPr>
              <a:t>understand</a:t>
            </a:r>
            <a:r>
              <a:rPr lang="en-US" sz="1200" spc="55"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50" dirty="0">
                <a:solidFill>
                  <a:srgbClr val="231F20"/>
                </a:solidFill>
                <a:latin typeface="Times New Roman"/>
                <a:cs typeface="Times New Roman"/>
              </a:rPr>
              <a:t> </a:t>
            </a:r>
            <a:r>
              <a:rPr lang="en-US" sz="1200" spc="55" dirty="0">
                <a:solidFill>
                  <a:srgbClr val="231F20"/>
                </a:solidFill>
                <a:latin typeface="Times New Roman"/>
                <a:cs typeface="Times New Roman"/>
              </a:rPr>
              <a:t>more</a:t>
            </a:r>
            <a:r>
              <a:rPr lang="en-US" sz="1200" spc="50" dirty="0">
                <a:solidFill>
                  <a:srgbClr val="231F20"/>
                </a:solidFill>
                <a:latin typeface="Times New Roman"/>
                <a:cs typeface="Times New Roman"/>
              </a:rPr>
              <a:t> in-</a:t>
            </a:r>
            <a:r>
              <a:rPr lang="en-US" sz="1200" spc="65" dirty="0">
                <a:solidFill>
                  <a:srgbClr val="231F20"/>
                </a:solidFill>
                <a:latin typeface="Times New Roman"/>
                <a:cs typeface="Times New Roman"/>
              </a:rPr>
              <a:t>depth</a:t>
            </a:r>
            <a:r>
              <a:rPr lang="en-US" sz="1200" spc="50" dirty="0">
                <a:solidFill>
                  <a:srgbClr val="231F20"/>
                </a:solidFill>
                <a:latin typeface="Times New Roman"/>
                <a:cs typeface="Times New Roman"/>
              </a:rPr>
              <a:t> </a:t>
            </a:r>
            <a:r>
              <a:rPr lang="en-US" sz="1200" spc="60" dirty="0">
                <a:solidFill>
                  <a:srgbClr val="231F20"/>
                </a:solidFill>
                <a:latin typeface="Times New Roman"/>
                <a:cs typeface="Times New Roman"/>
              </a:rPr>
              <a:t>approach</a:t>
            </a:r>
            <a:r>
              <a:rPr lang="en-US" sz="1200" spc="50"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55" dirty="0">
                <a:solidFill>
                  <a:srgbClr val="231F20"/>
                </a:solidFill>
                <a:latin typeface="Times New Roman"/>
                <a:cs typeface="Times New Roman"/>
              </a:rPr>
              <a:t> </a:t>
            </a:r>
            <a:r>
              <a:rPr lang="en-US" sz="1200" spc="50" dirty="0">
                <a:solidFill>
                  <a:srgbClr val="231F20"/>
                </a:solidFill>
                <a:latin typeface="Times New Roman"/>
                <a:cs typeface="Times New Roman"/>
              </a:rPr>
              <a:t>design </a:t>
            </a:r>
            <a:r>
              <a:rPr lang="en-US" sz="1200" spc="85" dirty="0">
                <a:solidFill>
                  <a:srgbClr val="231F20"/>
                </a:solidFill>
                <a:latin typeface="Times New Roman"/>
                <a:cs typeface="Times New Roman"/>
              </a:rPr>
              <a:t>and</a:t>
            </a:r>
            <a:r>
              <a:rPr lang="en-US" sz="1200" spc="50" dirty="0">
                <a:solidFill>
                  <a:srgbClr val="231F20"/>
                </a:solidFill>
                <a:latin typeface="Times New Roman"/>
                <a:cs typeface="Times New Roman"/>
              </a:rPr>
              <a:t> </a:t>
            </a:r>
            <a:r>
              <a:rPr lang="en-US" sz="1200" dirty="0">
                <a:solidFill>
                  <a:srgbClr val="231F20"/>
                </a:solidFill>
                <a:latin typeface="Times New Roman"/>
                <a:cs typeface="Times New Roman"/>
              </a:rPr>
              <a:t>follow</a:t>
            </a:r>
            <a:r>
              <a:rPr lang="en-US" sz="1200" spc="5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50" dirty="0">
                <a:solidFill>
                  <a:srgbClr val="231F20"/>
                </a:solidFill>
                <a:latin typeface="Times New Roman"/>
                <a:cs typeface="Times New Roman"/>
              </a:rPr>
              <a:t> </a:t>
            </a:r>
            <a:r>
              <a:rPr lang="en-US" sz="1200" spc="55" dirty="0">
                <a:solidFill>
                  <a:srgbClr val="231F20"/>
                </a:solidFill>
                <a:latin typeface="Times New Roman"/>
                <a:cs typeface="Times New Roman"/>
              </a:rPr>
              <a:t>same </a:t>
            </a:r>
            <a:r>
              <a:rPr lang="en-US" sz="1200" spc="-25" dirty="0">
                <a:solidFill>
                  <a:srgbClr val="231F20"/>
                </a:solidFill>
                <a:latin typeface="Times New Roman"/>
                <a:cs typeface="Times New Roman"/>
              </a:rPr>
              <a:t>to </a:t>
            </a:r>
            <a:r>
              <a:rPr lang="en-US" sz="1200" spc="55" dirty="0">
                <a:solidFill>
                  <a:srgbClr val="231F20"/>
                </a:solidFill>
                <a:latin typeface="Times New Roman"/>
                <a:cs typeface="Times New Roman"/>
              </a:rPr>
              <a:t>perform</a:t>
            </a:r>
            <a:r>
              <a:rPr lang="en-US" sz="1200" spc="60" dirty="0">
                <a:solidFill>
                  <a:srgbClr val="231F20"/>
                </a:solidFill>
                <a:latin typeface="Times New Roman"/>
                <a:cs typeface="Times New Roman"/>
              </a:rPr>
              <a:t> </a:t>
            </a:r>
            <a:r>
              <a:rPr lang="en-US" sz="1200" spc="45" dirty="0">
                <a:solidFill>
                  <a:srgbClr val="231F20"/>
                </a:solidFill>
                <a:latin typeface="Times New Roman"/>
                <a:cs typeface="Times New Roman"/>
              </a:rPr>
              <a:t>investigation</a:t>
            </a:r>
            <a:r>
              <a:rPr lang="en-US" sz="1200" spc="60" dirty="0">
                <a:solidFill>
                  <a:srgbClr val="231F20"/>
                </a:solidFill>
                <a:latin typeface="Times New Roman"/>
                <a:cs typeface="Times New Roman"/>
              </a:rPr>
              <a:t> </a:t>
            </a:r>
            <a:r>
              <a:rPr lang="en-US" sz="1200" spc="80" dirty="0">
                <a:solidFill>
                  <a:srgbClr val="231F20"/>
                </a:solidFill>
                <a:latin typeface="Times New Roman"/>
                <a:cs typeface="Times New Roman"/>
              </a:rPr>
              <a:t>under</a:t>
            </a:r>
            <a:r>
              <a:rPr lang="en-US" sz="1200" spc="65" dirty="0">
                <a:solidFill>
                  <a:srgbClr val="231F20"/>
                </a:solidFill>
                <a:latin typeface="Times New Roman"/>
                <a:cs typeface="Times New Roman"/>
              </a:rPr>
              <a:t> </a:t>
            </a:r>
            <a:r>
              <a:rPr lang="en-US" sz="1200" spc="20" dirty="0">
                <a:solidFill>
                  <a:srgbClr val="231F20"/>
                </a:solidFill>
                <a:latin typeface="Times New Roman"/>
                <a:cs typeface="Times New Roman"/>
              </a:rPr>
              <a:t>forensic</a:t>
            </a:r>
            <a:r>
              <a:rPr lang="en-US" sz="1200" spc="60" dirty="0">
                <a:solidFill>
                  <a:srgbClr val="231F20"/>
                </a:solidFill>
                <a:latin typeface="Times New Roman"/>
                <a:cs typeface="Times New Roman"/>
              </a:rPr>
              <a:t> </a:t>
            </a:r>
            <a:r>
              <a:rPr lang="en-US" sz="1200" spc="20" dirty="0">
                <a:solidFill>
                  <a:srgbClr val="231F20"/>
                </a:solidFill>
                <a:latin typeface="Times New Roman"/>
                <a:cs typeface="Times New Roman"/>
              </a:rPr>
              <a:t>analysis</a:t>
            </a:r>
            <a:r>
              <a:rPr lang="en-US" sz="1200" spc="65" dirty="0">
                <a:solidFill>
                  <a:srgbClr val="231F20"/>
                </a:solidFill>
                <a:latin typeface="Times New Roman"/>
                <a:cs typeface="Times New Roman"/>
              </a:rPr>
              <a:t> during</a:t>
            </a:r>
            <a:r>
              <a:rPr lang="en-US" sz="1200" spc="55" dirty="0">
                <a:solidFill>
                  <a:srgbClr val="231F20"/>
                </a:solidFill>
                <a:latin typeface="Times New Roman"/>
                <a:cs typeface="Times New Roman"/>
              </a:rPr>
              <a:t> </a:t>
            </a:r>
            <a:r>
              <a:rPr lang="en-US" sz="1200" spc="-10" dirty="0">
                <a:solidFill>
                  <a:srgbClr val="231F20"/>
                </a:solidFill>
                <a:latin typeface="Times New Roman"/>
                <a:cs typeface="Times New Roman"/>
              </a:rPr>
              <a:t>incidents</a:t>
            </a:r>
            <a:endParaRPr lang="en-US" sz="1200" dirty="0">
              <a:latin typeface="Times New Roman"/>
              <a:cs typeface="Times New Roman"/>
            </a:endParaRPr>
          </a:p>
          <a:p>
            <a:endParaRPr lang="en-AE" dirty="0"/>
          </a:p>
        </p:txBody>
      </p:sp>
      <p:sp>
        <p:nvSpPr>
          <p:cNvPr id="4" name="Slide Number Placeholder 3"/>
          <p:cNvSpPr>
            <a:spLocks noGrp="1"/>
          </p:cNvSpPr>
          <p:nvPr>
            <p:ph type="sldNum" sz="quarter" idx="5"/>
          </p:nvPr>
        </p:nvSpPr>
        <p:spPr/>
        <p:txBody>
          <a:bodyPr/>
          <a:lstStyle/>
          <a:p>
            <a:fld id="{2B53F712-CC9B-44C2-B4A9-09F5D7B563AD}" type="slidenum">
              <a:rPr lang="en-AE" smtClean="0"/>
              <a:t>3</a:t>
            </a:fld>
            <a:endParaRPr lang="en-AE"/>
          </a:p>
        </p:txBody>
      </p:sp>
    </p:spTree>
    <p:extLst>
      <p:ext uri="{BB962C8B-B14F-4D97-AF65-F5344CB8AC3E}">
        <p14:creationId xmlns:p14="http://schemas.microsoft.com/office/powerpoint/2010/main" val="914044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2700" algn="just">
              <a:lnSpc>
                <a:spcPct val="100000"/>
              </a:lnSpc>
              <a:spcBef>
                <a:spcPts val="1130"/>
              </a:spcBef>
            </a:pPr>
            <a:r>
              <a:rPr lang="en-US" sz="1050" spc="20" dirty="0">
                <a:solidFill>
                  <a:srgbClr val="231F20"/>
                </a:solidFill>
                <a:latin typeface="Times New Roman"/>
                <a:cs typeface="Times New Roman"/>
              </a:rPr>
              <a:t>Let</a:t>
            </a:r>
            <a:r>
              <a:rPr lang="en-US" sz="1050" spc="50" dirty="0">
                <a:solidFill>
                  <a:srgbClr val="231F20"/>
                </a:solidFill>
                <a:latin typeface="Times New Roman"/>
                <a:cs typeface="Times New Roman"/>
              </a:rPr>
              <a:t> </a:t>
            </a:r>
            <a:r>
              <a:rPr lang="en-US" sz="1050" spc="70" dirty="0">
                <a:solidFill>
                  <a:srgbClr val="231F20"/>
                </a:solidFill>
                <a:latin typeface="Times New Roman"/>
                <a:cs typeface="Times New Roman"/>
              </a:rPr>
              <a:t>us</a:t>
            </a:r>
            <a:r>
              <a:rPr lang="en-US" sz="1050" spc="65" dirty="0">
                <a:solidFill>
                  <a:srgbClr val="231F20"/>
                </a:solidFill>
                <a:latin typeface="Times New Roman"/>
                <a:cs typeface="Times New Roman"/>
              </a:rPr>
              <a:t> </a:t>
            </a:r>
            <a:r>
              <a:rPr lang="en-US" sz="1050" spc="20" dirty="0">
                <a:solidFill>
                  <a:srgbClr val="231F20"/>
                </a:solidFill>
                <a:latin typeface="Times New Roman"/>
                <a:cs typeface="Times New Roman"/>
              </a:rPr>
              <a:t>elaborate</a:t>
            </a:r>
            <a:r>
              <a:rPr lang="en-US" sz="1050" spc="60" dirty="0">
                <a:solidFill>
                  <a:srgbClr val="231F20"/>
                </a:solidFill>
                <a:latin typeface="Times New Roman"/>
                <a:cs typeface="Times New Roman"/>
              </a:rPr>
              <a:t> on </a:t>
            </a:r>
            <a:r>
              <a:rPr lang="en-US" sz="1050" spc="55" dirty="0">
                <a:solidFill>
                  <a:srgbClr val="231F20"/>
                </a:solidFill>
                <a:latin typeface="Times New Roman"/>
                <a:cs typeface="Times New Roman"/>
              </a:rPr>
              <a:t>the</a:t>
            </a:r>
            <a:r>
              <a:rPr lang="en-US" sz="1050" spc="60" dirty="0">
                <a:solidFill>
                  <a:srgbClr val="231F20"/>
                </a:solidFill>
                <a:latin typeface="Times New Roman"/>
                <a:cs typeface="Times New Roman"/>
              </a:rPr>
              <a:t> </a:t>
            </a:r>
            <a:r>
              <a:rPr lang="en-US" sz="1050" spc="55" dirty="0">
                <a:solidFill>
                  <a:srgbClr val="231F20"/>
                </a:solidFill>
                <a:latin typeface="Times New Roman"/>
                <a:cs typeface="Times New Roman"/>
              </a:rPr>
              <a:t>above</a:t>
            </a:r>
            <a:r>
              <a:rPr lang="en-US" sz="1050" spc="60" dirty="0">
                <a:solidFill>
                  <a:srgbClr val="231F20"/>
                </a:solidFill>
                <a:latin typeface="Times New Roman"/>
                <a:cs typeface="Times New Roman"/>
              </a:rPr>
              <a:t> </a:t>
            </a:r>
            <a:r>
              <a:rPr lang="en-US" sz="1050" spc="20" dirty="0">
                <a:solidFill>
                  <a:srgbClr val="231F20"/>
                </a:solidFill>
                <a:latin typeface="Times New Roman"/>
                <a:cs typeface="Times New Roman"/>
              </a:rPr>
              <a:t>lifecycle</a:t>
            </a:r>
            <a:r>
              <a:rPr lang="en-US" sz="1050" spc="65" dirty="0">
                <a:solidFill>
                  <a:srgbClr val="231F20"/>
                </a:solidFill>
                <a:latin typeface="Times New Roman"/>
                <a:cs typeface="Times New Roman"/>
              </a:rPr>
              <a:t> with</a:t>
            </a:r>
            <a:r>
              <a:rPr lang="en-US" sz="1050" spc="6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60" dirty="0">
                <a:solidFill>
                  <a:srgbClr val="231F20"/>
                </a:solidFill>
                <a:latin typeface="Times New Roman"/>
                <a:cs typeface="Times New Roman"/>
              </a:rPr>
              <a:t> </a:t>
            </a:r>
            <a:r>
              <a:rPr lang="en-US" sz="1050" spc="20" dirty="0">
                <a:solidFill>
                  <a:srgbClr val="231F20"/>
                </a:solidFill>
                <a:latin typeface="Times New Roman"/>
                <a:cs typeface="Times New Roman"/>
              </a:rPr>
              <a:t>following</a:t>
            </a:r>
            <a:r>
              <a:rPr lang="en-US" sz="1050" spc="55" dirty="0">
                <a:solidFill>
                  <a:srgbClr val="231F20"/>
                </a:solidFill>
                <a:latin typeface="Times New Roman"/>
                <a:cs typeface="Times New Roman"/>
              </a:rPr>
              <a:t> </a:t>
            </a:r>
            <a:r>
              <a:rPr lang="en-US" sz="1050" spc="20" dirty="0">
                <a:solidFill>
                  <a:srgbClr val="231F20"/>
                </a:solidFill>
                <a:latin typeface="Times New Roman"/>
                <a:cs typeface="Times New Roman"/>
              </a:rPr>
              <a:t>different</a:t>
            </a:r>
            <a:r>
              <a:rPr lang="en-US" sz="1050" spc="55" dirty="0">
                <a:solidFill>
                  <a:srgbClr val="231F20"/>
                </a:solidFill>
                <a:latin typeface="Times New Roman"/>
                <a:cs typeface="Times New Roman"/>
              </a:rPr>
              <a:t> </a:t>
            </a:r>
            <a:r>
              <a:rPr lang="en-US" sz="1050" spc="-10" dirty="0">
                <a:solidFill>
                  <a:srgbClr val="231F20"/>
                </a:solidFill>
                <a:latin typeface="Times New Roman"/>
                <a:cs typeface="Times New Roman"/>
              </a:rPr>
              <a:t>phases:</a:t>
            </a:r>
            <a:endParaRPr lang="en-US" sz="1050" dirty="0">
              <a:latin typeface="Times New Roman"/>
              <a:cs typeface="Times New Roman"/>
            </a:endParaRPr>
          </a:p>
          <a:p>
            <a:pPr marL="469900" marR="5080" indent="-201930" algn="just">
              <a:lnSpc>
                <a:spcPct val="103200"/>
              </a:lnSpc>
              <a:spcBef>
                <a:spcPts val="540"/>
              </a:spcBef>
              <a:buFont typeface="Times New Roman"/>
              <a:buAutoNum type="arabicPeriod"/>
              <a:tabLst>
                <a:tab pos="469900" algn="l"/>
              </a:tabLst>
            </a:pPr>
            <a:r>
              <a:rPr lang="en-US" sz="1050" b="1" dirty="0">
                <a:solidFill>
                  <a:srgbClr val="231F20"/>
                </a:solidFill>
                <a:latin typeface="Times New Roman"/>
                <a:cs typeface="Times New Roman"/>
              </a:rPr>
              <a:t>Preparation</a:t>
            </a:r>
            <a:r>
              <a:rPr lang="en-US" sz="1050" dirty="0">
                <a:solidFill>
                  <a:srgbClr val="231F20"/>
                </a:solidFill>
                <a:latin typeface="Times New Roman"/>
                <a:cs typeface="Times New Roman"/>
              </a:rPr>
              <a:t>:</a:t>
            </a:r>
            <a:r>
              <a:rPr lang="en-US" sz="1050" spc="15" dirty="0">
                <a:solidFill>
                  <a:srgbClr val="231F20"/>
                </a:solidFill>
                <a:latin typeface="Times New Roman"/>
                <a:cs typeface="Times New Roman"/>
              </a:rPr>
              <a:t> </a:t>
            </a:r>
            <a:r>
              <a:rPr lang="en-US" sz="1050" dirty="0">
                <a:solidFill>
                  <a:srgbClr val="231F20"/>
                </a:solidFill>
                <a:latin typeface="Times New Roman"/>
                <a:cs typeface="Times New Roman"/>
              </a:rPr>
              <a:t>This</a:t>
            </a:r>
            <a:r>
              <a:rPr lang="en-US" sz="1050" spc="15" dirty="0">
                <a:solidFill>
                  <a:srgbClr val="231F20"/>
                </a:solidFill>
                <a:latin typeface="Times New Roman"/>
                <a:cs typeface="Times New Roman"/>
              </a:rPr>
              <a:t> </a:t>
            </a:r>
            <a:r>
              <a:rPr lang="en-US" sz="1050" dirty="0">
                <a:solidFill>
                  <a:srgbClr val="231F20"/>
                </a:solidFill>
                <a:latin typeface="Times New Roman"/>
                <a:cs typeface="Times New Roman"/>
              </a:rPr>
              <a:t>is</a:t>
            </a:r>
            <a:r>
              <a:rPr lang="en-US" sz="1050" spc="1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5" dirty="0">
                <a:solidFill>
                  <a:srgbClr val="231F20"/>
                </a:solidFill>
                <a:latin typeface="Times New Roman"/>
                <a:cs typeface="Times New Roman"/>
              </a:rPr>
              <a:t> </a:t>
            </a:r>
            <a:r>
              <a:rPr lang="en-US" sz="1050" spc="55" dirty="0">
                <a:solidFill>
                  <a:srgbClr val="231F20"/>
                </a:solidFill>
                <a:latin typeface="Times New Roman"/>
                <a:cs typeface="Times New Roman"/>
              </a:rPr>
              <a:t>most</a:t>
            </a:r>
            <a:r>
              <a:rPr lang="en-US" sz="1050" spc="20" dirty="0">
                <a:solidFill>
                  <a:srgbClr val="231F20"/>
                </a:solidFill>
                <a:latin typeface="Times New Roman"/>
                <a:cs typeface="Times New Roman"/>
              </a:rPr>
              <a:t> </a:t>
            </a:r>
            <a:r>
              <a:rPr lang="en-US" sz="1050" spc="60" dirty="0">
                <a:solidFill>
                  <a:srgbClr val="231F20"/>
                </a:solidFill>
                <a:latin typeface="Times New Roman"/>
                <a:cs typeface="Times New Roman"/>
              </a:rPr>
              <a:t>important</a:t>
            </a:r>
            <a:r>
              <a:rPr lang="en-US" sz="1050" spc="15" dirty="0">
                <a:solidFill>
                  <a:srgbClr val="231F20"/>
                </a:solidFill>
                <a:latin typeface="Times New Roman"/>
                <a:cs typeface="Times New Roman"/>
              </a:rPr>
              <a:t> </a:t>
            </a:r>
            <a:r>
              <a:rPr lang="en-US" sz="1050" spc="50" dirty="0">
                <a:solidFill>
                  <a:srgbClr val="231F20"/>
                </a:solidFill>
                <a:latin typeface="Times New Roman"/>
                <a:cs typeface="Times New Roman"/>
              </a:rPr>
              <a:t>step</a:t>
            </a:r>
            <a:r>
              <a:rPr lang="en-US" sz="1050" spc="15" dirty="0">
                <a:solidFill>
                  <a:srgbClr val="231F20"/>
                </a:solidFill>
                <a:latin typeface="Times New Roman"/>
                <a:cs typeface="Times New Roman"/>
              </a:rPr>
              <a:t> </a:t>
            </a:r>
            <a:r>
              <a:rPr lang="en-US" sz="1050" dirty="0">
                <a:solidFill>
                  <a:srgbClr val="231F20"/>
                </a:solidFill>
                <a:latin typeface="Times New Roman"/>
                <a:cs typeface="Times New Roman"/>
              </a:rPr>
              <a:t>in</a:t>
            </a:r>
            <a:r>
              <a:rPr lang="en-US" sz="1050" spc="1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0" dirty="0">
                <a:solidFill>
                  <a:srgbClr val="231F20"/>
                </a:solidFill>
                <a:latin typeface="Times New Roman"/>
                <a:cs typeface="Times New Roman"/>
              </a:rPr>
              <a:t> </a:t>
            </a:r>
            <a:r>
              <a:rPr lang="en-US" sz="1050" dirty="0">
                <a:solidFill>
                  <a:srgbClr val="231F20"/>
                </a:solidFill>
                <a:latin typeface="Times New Roman"/>
                <a:cs typeface="Times New Roman"/>
              </a:rPr>
              <a:t>IR</a:t>
            </a:r>
            <a:r>
              <a:rPr lang="en-US" sz="1050" spc="15" dirty="0">
                <a:solidFill>
                  <a:srgbClr val="231F20"/>
                </a:solidFill>
                <a:latin typeface="Times New Roman"/>
                <a:cs typeface="Times New Roman"/>
              </a:rPr>
              <a:t> </a:t>
            </a:r>
            <a:r>
              <a:rPr lang="en-US" sz="1050" dirty="0">
                <a:solidFill>
                  <a:srgbClr val="231F20"/>
                </a:solidFill>
                <a:latin typeface="Times New Roman"/>
                <a:cs typeface="Times New Roman"/>
              </a:rPr>
              <a:t>lifecycle.</a:t>
            </a:r>
            <a:r>
              <a:rPr lang="en-US" sz="1050" spc="15" dirty="0">
                <a:solidFill>
                  <a:srgbClr val="231F20"/>
                </a:solidFill>
                <a:latin typeface="Times New Roman"/>
                <a:cs typeface="Times New Roman"/>
              </a:rPr>
              <a:t> </a:t>
            </a:r>
            <a:r>
              <a:rPr lang="en-US" sz="1050" dirty="0">
                <a:solidFill>
                  <a:srgbClr val="231F20"/>
                </a:solidFill>
                <a:latin typeface="Times New Roman"/>
                <a:cs typeface="Times New Roman"/>
              </a:rPr>
              <a:t>If</a:t>
            </a:r>
            <a:r>
              <a:rPr lang="en-US" sz="1050" spc="15" dirty="0">
                <a:solidFill>
                  <a:srgbClr val="231F20"/>
                </a:solidFill>
                <a:latin typeface="Times New Roman"/>
                <a:cs typeface="Times New Roman"/>
              </a:rPr>
              <a:t> </a:t>
            </a:r>
            <a:r>
              <a:rPr lang="en-US" sz="1050" spc="70" dirty="0">
                <a:solidFill>
                  <a:srgbClr val="231F20"/>
                </a:solidFill>
                <a:latin typeface="Times New Roman"/>
                <a:cs typeface="Times New Roman"/>
              </a:rPr>
              <a:t>our</a:t>
            </a:r>
            <a:r>
              <a:rPr lang="en-US" sz="1050" spc="20" dirty="0">
                <a:solidFill>
                  <a:srgbClr val="231F20"/>
                </a:solidFill>
                <a:latin typeface="Times New Roman"/>
                <a:cs typeface="Times New Roman"/>
              </a:rPr>
              <a:t> </a:t>
            </a:r>
            <a:r>
              <a:rPr lang="en-US" sz="1050" dirty="0">
                <a:solidFill>
                  <a:srgbClr val="231F20"/>
                </a:solidFill>
                <a:latin typeface="Times New Roman"/>
                <a:cs typeface="Times New Roman"/>
              </a:rPr>
              <a:t>tools</a:t>
            </a:r>
            <a:r>
              <a:rPr lang="en-US" sz="1050" spc="15" dirty="0">
                <a:solidFill>
                  <a:srgbClr val="231F20"/>
                </a:solidFill>
                <a:latin typeface="Times New Roman"/>
                <a:cs typeface="Times New Roman"/>
              </a:rPr>
              <a:t> </a:t>
            </a:r>
            <a:r>
              <a:rPr lang="en-US" sz="1050" dirty="0">
                <a:solidFill>
                  <a:srgbClr val="231F20"/>
                </a:solidFill>
                <a:latin typeface="Times New Roman"/>
                <a:cs typeface="Times New Roman"/>
              </a:rPr>
              <a:t>are</a:t>
            </a:r>
            <a:r>
              <a:rPr lang="en-US" sz="1050" spc="15" dirty="0">
                <a:solidFill>
                  <a:srgbClr val="231F20"/>
                </a:solidFill>
                <a:latin typeface="Times New Roman"/>
                <a:cs typeface="Times New Roman"/>
              </a:rPr>
              <a:t> </a:t>
            </a:r>
            <a:r>
              <a:rPr lang="en-US" sz="1050" spc="-10" dirty="0">
                <a:solidFill>
                  <a:srgbClr val="231F20"/>
                </a:solidFill>
                <a:latin typeface="Times New Roman"/>
                <a:cs typeface="Times New Roman"/>
              </a:rPr>
              <a:t>fully </a:t>
            </a:r>
            <a:r>
              <a:rPr lang="en-US" sz="1050" spc="85" dirty="0">
                <a:solidFill>
                  <a:srgbClr val="231F20"/>
                </a:solidFill>
                <a:latin typeface="Times New Roman"/>
                <a:cs typeface="Times New Roman"/>
              </a:rPr>
              <a:t>and</a:t>
            </a:r>
            <a:r>
              <a:rPr lang="en-US" sz="1050" spc="30" dirty="0">
                <a:solidFill>
                  <a:srgbClr val="231F20"/>
                </a:solidFill>
                <a:latin typeface="Times New Roman"/>
                <a:cs typeface="Times New Roman"/>
              </a:rPr>
              <a:t> </a:t>
            </a:r>
            <a:r>
              <a:rPr lang="en-US" sz="1050" spc="55" dirty="0">
                <a:solidFill>
                  <a:srgbClr val="231F20"/>
                </a:solidFill>
                <a:latin typeface="Times New Roman"/>
                <a:cs typeface="Times New Roman"/>
              </a:rPr>
              <a:t>properly</a:t>
            </a:r>
            <a:r>
              <a:rPr lang="en-US" sz="1050" spc="35" dirty="0">
                <a:solidFill>
                  <a:srgbClr val="231F20"/>
                </a:solidFill>
                <a:latin typeface="Times New Roman"/>
                <a:cs typeface="Times New Roman"/>
              </a:rPr>
              <a:t> </a:t>
            </a:r>
            <a:r>
              <a:rPr lang="en-US" sz="1050" spc="30" dirty="0">
                <a:solidFill>
                  <a:srgbClr val="231F20"/>
                </a:solidFill>
                <a:latin typeface="Times New Roman"/>
                <a:cs typeface="Times New Roman"/>
              </a:rPr>
              <a:t>configured,</a:t>
            </a:r>
            <a:r>
              <a:rPr lang="en-US" sz="1050" spc="35" dirty="0">
                <a:solidFill>
                  <a:srgbClr val="231F20"/>
                </a:solidFill>
                <a:latin typeface="Times New Roman"/>
                <a:cs typeface="Times New Roman"/>
              </a:rPr>
              <a:t> </a:t>
            </a:r>
            <a:r>
              <a:rPr lang="en-US" sz="1050" spc="70" dirty="0">
                <a:solidFill>
                  <a:srgbClr val="231F20"/>
                </a:solidFill>
                <a:latin typeface="Times New Roman"/>
                <a:cs typeface="Times New Roman"/>
              </a:rPr>
              <a:t>we</a:t>
            </a:r>
            <a:r>
              <a:rPr lang="en-US" sz="1050" spc="35" dirty="0">
                <a:solidFill>
                  <a:srgbClr val="231F20"/>
                </a:solidFill>
                <a:latin typeface="Times New Roman"/>
                <a:cs typeface="Times New Roman"/>
              </a:rPr>
              <a:t> </a:t>
            </a:r>
            <a:r>
              <a:rPr lang="en-US" sz="1050" spc="30" dirty="0">
                <a:solidFill>
                  <a:srgbClr val="231F20"/>
                </a:solidFill>
                <a:latin typeface="Times New Roman"/>
                <a:cs typeface="Times New Roman"/>
              </a:rPr>
              <a:t>can</a:t>
            </a:r>
            <a:r>
              <a:rPr lang="en-US" sz="1050" spc="35" dirty="0">
                <a:solidFill>
                  <a:srgbClr val="231F20"/>
                </a:solidFill>
                <a:latin typeface="Times New Roman"/>
                <a:cs typeface="Times New Roman"/>
              </a:rPr>
              <a:t> </a:t>
            </a:r>
            <a:r>
              <a:rPr lang="en-US" sz="1050" spc="55" dirty="0">
                <a:solidFill>
                  <a:srgbClr val="231F20"/>
                </a:solidFill>
                <a:latin typeface="Times New Roman"/>
                <a:cs typeface="Times New Roman"/>
              </a:rPr>
              <a:t>not</a:t>
            </a:r>
            <a:r>
              <a:rPr lang="en-US" sz="1050" spc="35" dirty="0">
                <a:solidFill>
                  <a:srgbClr val="231F20"/>
                </a:solidFill>
                <a:latin typeface="Times New Roman"/>
                <a:cs typeface="Times New Roman"/>
              </a:rPr>
              <a:t> </a:t>
            </a:r>
            <a:r>
              <a:rPr lang="en-US" sz="1050" spc="30" dirty="0">
                <a:solidFill>
                  <a:srgbClr val="231F20"/>
                </a:solidFill>
                <a:latin typeface="Times New Roman"/>
                <a:cs typeface="Times New Roman"/>
              </a:rPr>
              <a:t>only</a:t>
            </a:r>
            <a:r>
              <a:rPr lang="en-US" sz="1050" spc="35" dirty="0">
                <a:solidFill>
                  <a:srgbClr val="231F20"/>
                </a:solidFill>
                <a:latin typeface="Times New Roman"/>
                <a:cs typeface="Times New Roman"/>
              </a:rPr>
              <a:t> </a:t>
            </a:r>
            <a:r>
              <a:rPr lang="en-US" sz="1050" spc="30" dirty="0">
                <a:solidFill>
                  <a:srgbClr val="231F20"/>
                </a:solidFill>
                <a:latin typeface="Times New Roman"/>
                <a:cs typeface="Times New Roman"/>
              </a:rPr>
              <a:t>contain</a:t>
            </a:r>
            <a:r>
              <a:rPr lang="en-US" sz="1050" spc="3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5" dirty="0">
                <a:solidFill>
                  <a:srgbClr val="231F20"/>
                </a:solidFill>
                <a:latin typeface="Times New Roman"/>
                <a:cs typeface="Times New Roman"/>
              </a:rPr>
              <a:t> </a:t>
            </a:r>
            <a:r>
              <a:rPr lang="en-US" sz="1050" spc="50" dirty="0">
                <a:solidFill>
                  <a:srgbClr val="231F20"/>
                </a:solidFill>
                <a:latin typeface="Times New Roman"/>
                <a:cs typeface="Times New Roman"/>
              </a:rPr>
              <a:t>threat</a:t>
            </a:r>
            <a:r>
              <a:rPr lang="en-US" sz="1050" spc="30" dirty="0">
                <a:solidFill>
                  <a:srgbClr val="231F20"/>
                </a:solidFill>
                <a:latin typeface="Times New Roman"/>
                <a:cs typeface="Times New Roman"/>
              </a:rPr>
              <a:t> </a:t>
            </a:r>
            <a:r>
              <a:rPr lang="en-US" sz="1050" spc="65" dirty="0">
                <a:solidFill>
                  <a:srgbClr val="231F20"/>
                </a:solidFill>
                <a:latin typeface="Times New Roman"/>
                <a:cs typeface="Times New Roman"/>
              </a:rPr>
              <a:t>but</a:t>
            </a:r>
            <a:r>
              <a:rPr lang="en-US" sz="1050" spc="35" dirty="0">
                <a:solidFill>
                  <a:srgbClr val="231F20"/>
                </a:solidFill>
                <a:latin typeface="Times New Roman"/>
                <a:cs typeface="Times New Roman"/>
              </a:rPr>
              <a:t> </a:t>
            </a:r>
            <a:r>
              <a:rPr lang="en-US" sz="1050" spc="30" dirty="0">
                <a:solidFill>
                  <a:srgbClr val="231F20"/>
                </a:solidFill>
                <a:latin typeface="Times New Roman"/>
                <a:cs typeface="Times New Roman"/>
              </a:rPr>
              <a:t>also</a:t>
            </a:r>
            <a:r>
              <a:rPr lang="en-US" sz="1050" spc="35" dirty="0">
                <a:solidFill>
                  <a:srgbClr val="231F20"/>
                </a:solidFill>
                <a:latin typeface="Times New Roman"/>
                <a:cs typeface="Times New Roman"/>
              </a:rPr>
              <a:t> </a:t>
            </a:r>
            <a:r>
              <a:rPr lang="en-US" sz="1050" spc="50" dirty="0">
                <a:solidFill>
                  <a:srgbClr val="231F20"/>
                </a:solidFill>
                <a:latin typeface="Times New Roman"/>
                <a:cs typeface="Times New Roman"/>
              </a:rPr>
              <a:t>eradicate</a:t>
            </a:r>
            <a:r>
              <a:rPr lang="en-US" sz="1050" spc="35"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50" dirty="0">
                <a:solidFill>
                  <a:srgbClr val="231F20"/>
                </a:solidFill>
                <a:latin typeface="Times New Roman"/>
                <a:cs typeface="Times New Roman"/>
              </a:rPr>
              <a:t>threats</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before</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infections</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increase</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in</a:t>
            </a:r>
            <a:r>
              <a:rPr lang="en-US" sz="1050" spc="17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70" dirty="0">
                <a:solidFill>
                  <a:srgbClr val="231F20"/>
                </a:solidFill>
                <a:latin typeface="Times New Roman"/>
                <a:cs typeface="Times New Roman"/>
              </a:rPr>
              <a:t> </a:t>
            </a:r>
            <a:r>
              <a:rPr lang="en-US" sz="1050" spc="45" dirty="0">
                <a:solidFill>
                  <a:srgbClr val="231F20"/>
                </a:solidFill>
                <a:latin typeface="Times New Roman"/>
                <a:cs typeface="Times New Roman"/>
              </a:rPr>
              <a:t>organizations.</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Hence,</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every</a:t>
            </a:r>
            <a:r>
              <a:rPr lang="en-US" sz="1050" spc="175" dirty="0">
                <a:solidFill>
                  <a:srgbClr val="231F20"/>
                </a:solidFill>
                <a:latin typeface="Times New Roman"/>
                <a:cs typeface="Times New Roman"/>
              </a:rPr>
              <a:t> </a:t>
            </a:r>
            <a:r>
              <a:rPr lang="en-US" sz="1050" spc="40" dirty="0">
                <a:solidFill>
                  <a:srgbClr val="231F20"/>
                </a:solidFill>
                <a:latin typeface="Times New Roman"/>
                <a:cs typeface="Times New Roman"/>
              </a:rPr>
              <a:t>organization </a:t>
            </a:r>
            <a:r>
              <a:rPr lang="en-US" sz="1050" spc="65" dirty="0">
                <a:solidFill>
                  <a:srgbClr val="231F20"/>
                </a:solidFill>
                <a:latin typeface="Times New Roman"/>
                <a:cs typeface="Times New Roman"/>
              </a:rPr>
              <a:t>should</a:t>
            </a:r>
            <a:r>
              <a:rPr lang="en-US" sz="1050" spc="145" dirty="0">
                <a:solidFill>
                  <a:srgbClr val="231F20"/>
                </a:solidFill>
                <a:latin typeface="Times New Roman"/>
                <a:cs typeface="Times New Roman"/>
              </a:rPr>
              <a:t> </a:t>
            </a:r>
            <a:r>
              <a:rPr lang="en-US" sz="1050" spc="10" dirty="0">
                <a:solidFill>
                  <a:srgbClr val="231F20"/>
                </a:solidFill>
                <a:latin typeface="Times New Roman"/>
                <a:cs typeface="Times New Roman"/>
              </a:rPr>
              <a:t>focus</a:t>
            </a:r>
            <a:r>
              <a:rPr lang="en-US" sz="1050" spc="150" dirty="0">
                <a:solidFill>
                  <a:srgbClr val="231F20"/>
                </a:solidFill>
                <a:latin typeface="Times New Roman"/>
                <a:cs typeface="Times New Roman"/>
              </a:rPr>
              <a:t> </a:t>
            </a:r>
            <a:r>
              <a:rPr lang="en-US" sz="1050" spc="60" dirty="0">
                <a:solidFill>
                  <a:srgbClr val="231F20"/>
                </a:solidFill>
                <a:latin typeface="Times New Roman"/>
                <a:cs typeface="Times New Roman"/>
              </a:rPr>
              <a:t>on</a:t>
            </a:r>
            <a:r>
              <a:rPr lang="en-US" sz="1050" spc="15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50" dirty="0">
                <a:solidFill>
                  <a:srgbClr val="231F20"/>
                </a:solidFill>
                <a:latin typeface="Times New Roman"/>
                <a:cs typeface="Times New Roman"/>
              </a:rPr>
              <a:t> </a:t>
            </a:r>
            <a:r>
              <a:rPr lang="en-US" sz="1050" spc="75" dirty="0">
                <a:solidFill>
                  <a:srgbClr val="231F20"/>
                </a:solidFill>
                <a:latin typeface="Times New Roman"/>
                <a:cs typeface="Times New Roman"/>
              </a:rPr>
              <a:t>new</a:t>
            </a:r>
            <a:r>
              <a:rPr lang="en-US" sz="1050" spc="150" dirty="0">
                <a:solidFill>
                  <a:srgbClr val="231F20"/>
                </a:solidFill>
                <a:latin typeface="Times New Roman"/>
                <a:cs typeface="Times New Roman"/>
              </a:rPr>
              <a:t> </a:t>
            </a:r>
            <a:r>
              <a:rPr lang="en-US" sz="1050" spc="50" dirty="0">
                <a:solidFill>
                  <a:srgbClr val="231F20"/>
                </a:solidFill>
                <a:latin typeface="Times New Roman"/>
                <a:cs typeface="Times New Roman"/>
              </a:rPr>
              <a:t>threats</a:t>
            </a:r>
            <a:r>
              <a:rPr lang="en-US" sz="1050" spc="14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50" dirty="0">
                <a:solidFill>
                  <a:srgbClr val="231F20"/>
                </a:solidFill>
                <a:latin typeface="Times New Roman"/>
                <a:cs typeface="Times New Roman"/>
              </a:rPr>
              <a:t> </a:t>
            </a:r>
            <a:r>
              <a:rPr lang="en-US" sz="1050" spc="10" dirty="0">
                <a:solidFill>
                  <a:srgbClr val="231F20"/>
                </a:solidFill>
                <a:latin typeface="Times New Roman"/>
                <a:cs typeface="Times New Roman"/>
              </a:rPr>
              <a:t>be</a:t>
            </a:r>
            <a:r>
              <a:rPr lang="en-US" sz="1050" spc="150" dirty="0">
                <a:solidFill>
                  <a:srgbClr val="231F20"/>
                </a:solidFill>
                <a:latin typeface="Times New Roman"/>
                <a:cs typeface="Times New Roman"/>
              </a:rPr>
              <a:t> </a:t>
            </a:r>
            <a:r>
              <a:rPr lang="en-US" sz="1050" spc="65" dirty="0">
                <a:solidFill>
                  <a:srgbClr val="231F20"/>
                </a:solidFill>
                <a:latin typeface="Times New Roman"/>
                <a:cs typeface="Times New Roman"/>
              </a:rPr>
              <a:t>prepared</a:t>
            </a:r>
            <a:r>
              <a:rPr lang="en-US" sz="1050" spc="150"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150" dirty="0">
                <a:solidFill>
                  <a:srgbClr val="231F20"/>
                </a:solidFill>
                <a:latin typeface="Times New Roman"/>
                <a:cs typeface="Times New Roman"/>
              </a:rPr>
              <a:t> </a:t>
            </a:r>
            <a:r>
              <a:rPr lang="en-US" sz="1050" spc="10" dirty="0">
                <a:solidFill>
                  <a:srgbClr val="231F20"/>
                </a:solidFill>
                <a:latin typeface="Times New Roman"/>
                <a:cs typeface="Times New Roman"/>
              </a:rPr>
              <a:t>contain</a:t>
            </a:r>
            <a:r>
              <a:rPr lang="en-US" sz="1050" spc="150" dirty="0">
                <a:solidFill>
                  <a:srgbClr val="231F20"/>
                </a:solidFill>
                <a:latin typeface="Times New Roman"/>
                <a:cs typeface="Times New Roman"/>
              </a:rPr>
              <a:t> </a:t>
            </a:r>
            <a:r>
              <a:rPr lang="en-US" sz="1050" spc="60" dirty="0">
                <a:solidFill>
                  <a:srgbClr val="231F20"/>
                </a:solidFill>
                <a:latin typeface="Times New Roman"/>
                <a:cs typeface="Times New Roman"/>
              </a:rPr>
              <a:t>any</a:t>
            </a:r>
            <a:r>
              <a:rPr lang="en-US" sz="1050" spc="145" dirty="0">
                <a:solidFill>
                  <a:srgbClr val="231F20"/>
                </a:solidFill>
                <a:latin typeface="Times New Roman"/>
                <a:cs typeface="Times New Roman"/>
              </a:rPr>
              <a:t> </a:t>
            </a:r>
            <a:r>
              <a:rPr lang="en-US" sz="1050" spc="10" dirty="0">
                <a:solidFill>
                  <a:srgbClr val="231F20"/>
                </a:solidFill>
                <a:latin typeface="Times New Roman"/>
                <a:cs typeface="Times New Roman"/>
              </a:rPr>
              <a:t>incident</a:t>
            </a:r>
            <a:r>
              <a:rPr lang="en-US" sz="1050" spc="150" dirty="0">
                <a:solidFill>
                  <a:srgbClr val="231F20"/>
                </a:solidFill>
                <a:latin typeface="Times New Roman"/>
                <a:cs typeface="Times New Roman"/>
              </a:rPr>
              <a:t> </a:t>
            </a:r>
            <a:r>
              <a:rPr lang="en-US" sz="1050" spc="-10" dirty="0">
                <a:solidFill>
                  <a:srgbClr val="231F20"/>
                </a:solidFill>
                <a:latin typeface="Times New Roman"/>
                <a:cs typeface="Times New Roman"/>
              </a:rPr>
              <a:t>before </a:t>
            </a:r>
            <a:r>
              <a:rPr lang="en-US" sz="1050" spc="10" dirty="0">
                <a:solidFill>
                  <a:srgbClr val="231F20"/>
                </a:solidFill>
                <a:latin typeface="Times New Roman"/>
                <a:cs typeface="Times New Roman"/>
              </a:rPr>
              <a:t>it</a:t>
            </a:r>
            <a:r>
              <a:rPr lang="en-US" sz="1050" spc="120" dirty="0">
                <a:solidFill>
                  <a:srgbClr val="231F20"/>
                </a:solidFill>
                <a:latin typeface="Times New Roman"/>
                <a:cs typeface="Times New Roman"/>
              </a:rPr>
              <a:t> </a:t>
            </a:r>
            <a:r>
              <a:rPr lang="en-US" sz="1050" spc="10" dirty="0">
                <a:solidFill>
                  <a:srgbClr val="231F20"/>
                </a:solidFill>
                <a:latin typeface="Times New Roman"/>
                <a:cs typeface="Times New Roman"/>
              </a:rPr>
              <a:t>becomes</a:t>
            </a:r>
            <a:r>
              <a:rPr lang="en-US" sz="1050" spc="125"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125" dirty="0">
                <a:solidFill>
                  <a:srgbClr val="231F20"/>
                </a:solidFill>
                <a:latin typeface="Times New Roman"/>
                <a:cs typeface="Times New Roman"/>
              </a:rPr>
              <a:t> </a:t>
            </a:r>
            <a:r>
              <a:rPr lang="en-US" sz="1050" spc="10" dirty="0">
                <a:solidFill>
                  <a:srgbClr val="231F20"/>
                </a:solidFill>
                <a:latin typeface="Times New Roman"/>
                <a:cs typeface="Times New Roman"/>
              </a:rPr>
              <a:t>breach.</a:t>
            </a:r>
            <a:r>
              <a:rPr lang="en-US" sz="1050" spc="120" dirty="0">
                <a:solidFill>
                  <a:srgbClr val="231F20"/>
                </a:solidFill>
                <a:latin typeface="Times New Roman"/>
                <a:cs typeface="Times New Roman"/>
              </a:rPr>
              <a:t> </a:t>
            </a:r>
            <a:r>
              <a:rPr lang="en-US" sz="1050" spc="10" dirty="0">
                <a:solidFill>
                  <a:srgbClr val="231F20"/>
                </a:solidFill>
                <a:latin typeface="Times New Roman"/>
                <a:cs typeface="Times New Roman"/>
              </a:rPr>
              <a:t>Let</a:t>
            </a:r>
            <a:r>
              <a:rPr lang="en-US" sz="1050" spc="125" dirty="0">
                <a:solidFill>
                  <a:srgbClr val="231F20"/>
                </a:solidFill>
                <a:latin typeface="Times New Roman"/>
                <a:cs typeface="Times New Roman"/>
              </a:rPr>
              <a:t> </a:t>
            </a:r>
            <a:r>
              <a:rPr lang="en-US" sz="1050" spc="70" dirty="0">
                <a:solidFill>
                  <a:srgbClr val="231F20"/>
                </a:solidFill>
                <a:latin typeface="Times New Roman"/>
                <a:cs typeface="Times New Roman"/>
              </a:rPr>
              <a:t>us</a:t>
            </a:r>
            <a:r>
              <a:rPr lang="en-US" sz="1050" spc="125" dirty="0">
                <a:solidFill>
                  <a:srgbClr val="231F20"/>
                </a:solidFill>
                <a:latin typeface="Times New Roman"/>
                <a:cs typeface="Times New Roman"/>
              </a:rPr>
              <a:t> </a:t>
            </a:r>
            <a:r>
              <a:rPr lang="en-US" sz="1050" spc="10" dirty="0">
                <a:solidFill>
                  <a:srgbClr val="231F20"/>
                </a:solidFill>
                <a:latin typeface="Times New Roman"/>
                <a:cs typeface="Times New Roman"/>
              </a:rPr>
              <a:t>look</a:t>
            </a:r>
            <a:r>
              <a:rPr lang="en-US" sz="1050" spc="120" dirty="0">
                <a:solidFill>
                  <a:srgbClr val="231F20"/>
                </a:solidFill>
                <a:latin typeface="Times New Roman"/>
                <a:cs typeface="Times New Roman"/>
              </a:rPr>
              <a:t> </a:t>
            </a:r>
            <a:r>
              <a:rPr lang="en-US" sz="1050" spc="50" dirty="0">
                <a:solidFill>
                  <a:srgbClr val="231F20"/>
                </a:solidFill>
                <a:latin typeface="Times New Roman"/>
                <a:cs typeface="Times New Roman"/>
              </a:rPr>
              <a:t>at</a:t>
            </a:r>
            <a:r>
              <a:rPr lang="en-US" sz="1050" spc="12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25"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120" dirty="0">
                <a:solidFill>
                  <a:srgbClr val="231F20"/>
                </a:solidFill>
                <a:latin typeface="Times New Roman"/>
                <a:cs typeface="Times New Roman"/>
              </a:rPr>
              <a:t> </a:t>
            </a:r>
            <a:r>
              <a:rPr lang="en-US" sz="1050" spc="50" dirty="0">
                <a:solidFill>
                  <a:srgbClr val="231F20"/>
                </a:solidFill>
                <a:latin typeface="Times New Roman"/>
                <a:cs typeface="Times New Roman"/>
              </a:rPr>
              <a:t>involved</a:t>
            </a:r>
            <a:r>
              <a:rPr lang="en-US" sz="1050" spc="125" dirty="0">
                <a:solidFill>
                  <a:srgbClr val="231F20"/>
                </a:solidFill>
                <a:latin typeface="Times New Roman"/>
                <a:cs typeface="Times New Roman"/>
              </a:rPr>
              <a:t> </a:t>
            </a:r>
            <a:r>
              <a:rPr lang="en-US" sz="1050" spc="10" dirty="0">
                <a:solidFill>
                  <a:srgbClr val="231F20"/>
                </a:solidFill>
                <a:latin typeface="Times New Roman"/>
                <a:cs typeface="Times New Roman"/>
              </a:rPr>
              <a:t>in</a:t>
            </a:r>
            <a:r>
              <a:rPr lang="en-US" sz="1050" spc="125" dirty="0">
                <a:solidFill>
                  <a:srgbClr val="231F20"/>
                </a:solidFill>
                <a:latin typeface="Times New Roman"/>
                <a:cs typeface="Times New Roman"/>
              </a:rPr>
              <a:t> </a:t>
            </a:r>
            <a:r>
              <a:rPr lang="en-US" sz="1050" spc="10" dirty="0">
                <a:solidFill>
                  <a:srgbClr val="231F20"/>
                </a:solidFill>
                <a:latin typeface="Times New Roman"/>
                <a:cs typeface="Times New Roman"/>
              </a:rPr>
              <a:t>this</a:t>
            </a:r>
            <a:r>
              <a:rPr lang="en-US" sz="1050" spc="120" dirty="0">
                <a:solidFill>
                  <a:srgbClr val="231F20"/>
                </a:solidFill>
                <a:latin typeface="Times New Roman"/>
                <a:cs typeface="Times New Roman"/>
              </a:rPr>
              <a:t> </a:t>
            </a:r>
            <a:r>
              <a:rPr lang="en-US" sz="1050" spc="-10" dirty="0">
                <a:solidFill>
                  <a:srgbClr val="231F20"/>
                </a:solidFill>
                <a:latin typeface="Times New Roman"/>
                <a:cs typeface="Times New Roman"/>
              </a:rPr>
              <a:t>phase:</a:t>
            </a:r>
            <a:endParaRPr lang="en-US" sz="1050" dirty="0">
              <a:latin typeface="Times New Roman"/>
              <a:cs typeface="Times New Roman"/>
            </a:endParaRPr>
          </a:p>
          <a:p>
            <a:pPr marL="812800" marR="5715" lvl="1" indent="-190500" algn="just">
              <a:lnSpc>
                <a:spcPct val="103200"/>
              </a:lnSpc>
              <a:spcBef>
                <a:spcPts val="359"/>
              </a:spcBef>
              <a:buFont typeface="Times New Roman"/>
              <a:buAutoNum type="alphaLcPeriod"/>
              <a:tabLst>
                <a:tab pos="812800" algn="l"/>
              </a:tabLst>
            </a:pPr>
            <a:r>
              <a:rPr lang="en-US" sz="1050" b="1" spc="10" dirty="0">
                <a:solidFill>
                  <a:srgbClr val="231F20"/>
                </a:solidFill>
                <a:latin typeface="Times New Roman"/>
                <a:cs typeface="Times New Roman"/>
              </a:rPr>
              <a:t>Designated</a:t>
            </a:r>
            <a:r>
              <a:rPr lang="en-US" sz="1050" b="1" spc="275" dirty="0">
                <a:solidFill>
                  <a:srgbClr val="231F20"/>
                </a:solidFill>
                <a:latin typeface="Times New Roman"/>
                <a:cs typeface="Times New Roman"/>
              </a:rPr>
              <a:t> </a:t>
            </a:r>
            <a:r>
              <a:rPr lang="en-US" sz="1050" b="1" spc="10" dirty="0">
                <a:solidFill>
                  <a:srgbClr val="231F20"/>
                </a:solidFill>
                <a:latin typeface="Times New Roman"/>
                <a:cs typeface="Times New Roman"/>
              </a:rPr>
              <a:t>IR</a:t>
            </a:r>
            <a:r>
              <a:rPr lang="en-US" sz="1050" b="1" spc="275" dirty="0">
                <a:solidFill>
                  <a:srgbClr val="231F20"/>
                </a:solidFill>
                <a:latin typeface="Times New Roman"/>
                <a:cs typeface="Times New Roman"/>
              </a:rPr>
              <a:t> </a:t>
            </a:r>
            <a:r>
              <a:rPr lang="en-US" sz="1050" b="1" spc="10" dirty="0">
                <a:solidFill>
                  <a:srgbClr val="231F20"/>
                </a:solidFill>
                <a:latin typeface="Times New Roman"/>
                <a:cs typeface="Times New Roman"/>
              </a:rPr>
              <a:t>team</a:t>
            </a:r>
            <a:r>
              <a:rPr lang="en-US" sz="1050" spc="10" dirty="0">
                <a:solidFill>
                  <a:srgbClr val="231F20"/>
                </a:solidFill>
                <a:latin typeface="Times New Roman"/>
                <a:cs typeface="Times New Roman"/>
              </a:rPr>
              <a:t>:</a:t>
            </a:r>
            <a:r>
              <a:rPr lang="en-US" sz="1050" spc="275" dirty="0">
                <a:solidFill>
                  <a:srgbClr val="231F20"/>
                </a:solidFill>
                <a:latin typeface="Times New Roman"/>
                <a:cs typeface="Times New Roman"/>
              </a:rPr>
              <a:t> </a:t>
            </a:r>
            <a:r>
              <a:rPr lang="en-US" sz="1050" spc="10" dirty="0">
                <a:solidFill>
                  <a:srgbClr val="231F20"/>
                </a:solidFill>
                <a:latin typeface="Times New Roman"/>
                <a:cs typeface="Times New Roman"/>
              </a:rPr>
              <a:t>Designate</a:t>
            </a:r>
            <a:r>
              <a:rPr lang="en-US" sz="1050" spc="275"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275" dirty="0">
                <a:solidFill>
                  <a:srgbClr val="231F20"/>
                </a:solidFill>
                <a:latin typeface="Times New Roman"/>
                <a:cs typeface="Times New Roman"/>
              </a:rPr>
              <a:t> </a:t>
            </a:r>
            <a:r>
              <a:rPr lang="en-US" sz="1050" spc="65" dirty="0">
                <a:solidFill>
                  <a:srgbClr val="231F20"/>
                </a:solidFill>
                <a:latin typeface="Times New Roman"/>
                <a:cs typeface="Times New Roman"/>
              </a:rPr>
              <a:t>team</a:t>
            </a:r>
            <a:r>
              <a:rPr lang="en-US" sz="1050" spc="275" dirty="0">
                <a:solidFill>
                  <a:srgbClr val="231F20"/>
                </a:solidFill>
                <a:latin typeface="Times New Roman"/>
                <a:cs typeface="Times New Roman"/>
              </a:rPr>
              <a:t> </a:t>
            </a:r>
            <a:r>
              <a:rPr lang="en-US" sz="1050" spc="10" dirty="0">
                <a:solidFill>
                  <a:srgbClr val="231F20"/>
                </a:solidFill>
                <a:latin typeface="Times New Roman"/>
                <a:cs typeface="Times New Roman"/>
              </a:rPr>
              <a:t>of</a:t>
            </a:r>
            <a:r>
              <a:rPr lang="en-US" sz="1050" spc="275" dirty="0">
                <a:solidFill>
                  <a:srgbClr val="231F20"/>
                </a:solidFill>
                <a:latin typeface="Times New Roman"/>
                <a:cs typeface="Times New Roman"/>
              </a:rPr>
              <a:t> </a:t>
            </a:r>
            <a:r>
              <a:rPr lang="en-US" sz="1050" spc="10" dirty="0">
                <a:solidFill>
                  <a:srgbClr val="231F20"/>
                </a:solidFill>
                <a:latin typeface="Times New Roman"/>
                <a:cs typeface="Times New Roman"/>
              </a:rPr>
              <a:t>security</a:t>
            </a:r>
            <a:r>
              <a:rPr lang="en-US" sz="1050" spc="275" dirty="0">
                <a:solidFill>
                  <a:srgbClr val="231F20"/>
                </a:solidFill>
                <a:latin typeface="Times New Roman"/>
                <a:cs typeface="Times New Roman"/>
              </a:rPr>
              <a:t> </a:t>
            </a:r>
            <a:r>
              <a:rPr lang="en-US" sz="1050" spc="10" dirty="0">
                <a:solidFill>
                  <a:srgbClr val="231F20"/>
                </a:solidFill>
                <a:latin typeface="Times New Roman"/>
                <a:cs typeface="Times New Roman"/>
              </a:rPr>
              <a:t>experts</a:t>
            </a:r>
            <a:r>
              <a:rPr lang="en-US" sz="1050" spc="275" dirty="0">
                <a:solidFill>
                  <a:srgbClr val="231F20"/>
                </a:solidFill>
                <a:latin typeface="Times New Roman"/>
                <a:cs typeface="Times New Roman"/>
              </a:rPr>
              <a:t> </a:t>
            </a:r>
            <a:r>
              <a:rPr lang="en-US" sz="1050" spc="75" dirty="0">
                <a:solidFill>
                  <a:srgbClr val="231F20"/>
                </a:solidFill>
                <a:latin typeface="Times New Roman"/>
                <a:cs typeface="Times New Roman"/>
              </a:rPr>
              <a:t>who</a:t>
            </a:r>
            <a:r>
              <a:rPr lang="en-US" sz="1050" spc="275" dirty="0">
                <a:solidFill>
                  <a:srgbClr val="231F20"/>
                </a:solidFill>
                <a:latin typeface="Times New Roman"/>
                <a:cs typeface="Times New Roman"/>
              </a:rPr>
              <a:t> </a:t>
            </a:r>
            <a:r>
              <a:rPr lang="en-US" sz="1050" spc="10" dirty="0">
                <a:solidFill>
                  <a:srgbClr val="231F20"/>
                </a:solidFill>
                <a:latin typeface="Times New Roman"/>
                <a:cs typeface="Times New Roman"/>
              </a:rPr>
              <a:t>will</a:t>
            </a:r>
            <a:r>
              <a:rPr lang="en-US" sz="1050" spc="275" dirty="0">
                <a:solidFill>
                  <a:srgbClr val="231F20"/>
                </a:solidFill>
                <a:latin typeface="Times New Roman"/>
                <a:cs typeface="Times New Roman"/>
              </a:rPr>
              <a:t> </a:t>
            </a:r>
            <a:r>
              <a:rPr lang="en-US" sz="1050" spc="30" dirty="0">
                <a:solidFill>
                  <a:srgbClr val="231F20"/>
                </a:solidFill>
                <a:latin typeface="Times New Roman"/>
                <a:cs typeface="Times New Roman"/>
              </a:rPr>
              <a:t>take </a:t>
            </a:r>
            <a:r>
              <a:rPr lang="en-US" sz="1050" spc="65" dirty="0">
                <a:solidFill>
                  <a:srgbClr val="231F20"/>
                </a:solidFill>
                <a:latin typeface="Times New Roman"/>
                <a:cs typeface="Times New Roman"/>
              </a:rPr>
              <a:t>part</a:t>
            </a:r>
            <a:r>
              <a:rPr lang="en-US" sz="1050" spc="120" dirty="0">
                <a:solidFill>
                  <a:srgbClr val="231F20"/>
                </a:solidFill>
                <a:latin typeface="Times New Roman"/>
                <a:cs typeface="Times New Roman"/>
              </a:rPr>
              <a:t> </a:t>
            </a:r>
            <a:r>
              <a:rPr lang="en-US" sz="1050" spc="20" dirty="0">
                <a:solidFill>
                  <a:srgbClr val="231F20"/>
                </a:solidFill>
                <a:latin typeface="Times New Roman"/>
                <a:cs typeface="Times New Roman"/>
              </a:rPr>
              <a:t>in</a:t>
            </a:r>
            <a:r>
              <a:rPr lang="en-US" sz="1050" spc="12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20" dirty="0">
                <a:solidFill>
                  <a:srgbClr val="231F20"/>
                </a:solidFill>
                <a:latin typeface="Times New Roman"/>
                <a:cs typeface="Times New Roman"/>
              </a:rPr>
              <a:t> </a:t>
            </a:r>
            <a:r>
              <a:rPr lang="en-US" sz="1050" spc="20" dirty="0">
                <a:solidFill>
                  <a:srgbClr val="231F20"/>
                </a:solidFill>
                <a:latin typeface="Times New Roman"/>
                <a:cs typeface="Times New Roman"/>
              </a:rPr>
              <a:t>incident</a:t>
            </a:r>
            <a:r>
              <a:rPr lang="en-US" sz="1050" spc="12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25" dirty="0">
                <a:solidFill>
                  <a:srgbClr val="231F20"/>
                </a:solidFill>
                <a:latin typeface="Times New Roman"/>
                <a:cs typeface="Times New Roman"/>
              </a:rPr>
              <a:t> </a:t>
            </a:r>
            <a:r>
              <a:rPr lang="en-US" sz="1050" spc="20" dirty="0">
                <a:solidFill>
                  <a:srgbClr val="231F20"/>
                </a:solidFill>
                <a:latin typeface="Times New Roman"/>
                <a:cs typeface="Times New Roman"/>
              </a:rPr>
              <a:t>are</a:t>
            </a:r>
            <a:r>
              <a:rPr lang="en-US" sz="1050" spc="120" dirty="0">
                <a:solidFill>
                  <a:srgbClr val="231F20"/>
                </a:solidFill>
                <a:latin typeface="Times New Roman"/>
                <a:cs typeface="Times New Roman"/>
              </a:rPr>
              <a:t> </a:t>
            </a:r>
            <a:r>
              <a:rPr lang="en-US" sz="1050" spc="20" dirty="0">
                <a:solidFill>
                  <a:srgbClr val="231F20"/>
                </a:solidFill>
                <a:latin typeface="Times New Roman"/>
                <a:cs typeface="Times New Roman"/>
              </a:rPr>
              <a:t>responsible</a:t>
            </a:r>
            <a:r>
              <a:rPr lang="en-US" sz="1050" spc="125" dirty="0">
                <a:solidFill>
                  <a:srgbClr val="231F20"/>
                </a:solidFill>
                <a:latin typeface="Times New Roman"/>
                <a:cs typeface="Times New Roman"/>
              </a:rPr>
              <a:t> </a:t>
            </a:r>
            <a:r>
              <a:rPr lang="en-US" sz="1050" spc="20" dirty="0">
                <a:solidFill>
                  <a:srgbClr val="231F20"/>
                </a:solidFill>
                <a:latin typeface="Times New Roman"/>
                <a:cs typeface="Times New Roman"/>
              </a:rPr>
              <a:t>for</a:t>
            </a:r>
            <a:r>
              <a:rPr lang="en-US" sz="1050" spc="120" dirty="0">
                <a:solidFill>
                  <a:srgbClr val="231F20"/>
                </a:solidFill>
                <a:latin typeface="Times New Roman"/>
                <a:cs typeface="Times New Roman"/>
              </a:rPr>
              <a:t> </a:t>
            </a:r>
            <a:r>
              <a:rPr lang="en-US" sz="1050" spc="20" dirty="0">
                <a:solidFill>
                  <a:srgbClr val="231F20"/>
                </a:solidFill>
                <a:latin typeface="Times New Roman"/>
                <a:cs typeface="Times New Roman"/>
              </a:rPr>
              <a:t>IR</a:t>
            </a:r>
            <a:r>
              <a:rPr lang="en-US" sz="1050" spc="125" dirty="0">
                <a:solidFill>
                  <a:srgbClr val="231F20"/>
                </a:solidFill>
                <a:latin typeface="Times New Roman"/>
                <a:cs typeface="Times New Roman"/>
              </a:rPr>
              <a:t> </a:t>
            </a:r>
            <a:r>
              <a:rPr lang="en-US" sz="1050" spc="20" dirty="0">
                <a:solidFill>
                  <a:srgbClr val="231F20"/>
                </a:solidFill>
                <a:latin typeface="Times New Roman"/>
                <a:cs typeface="Times New Roman"/>
              </a:rPr>
              <a:t>activities,</a:t>
            </a:r>
            <a:r>
              <a:rPr lang="en-US" sz="1050" spc="125" dirty="0">
                <a:solidFill>
                  <a:srgbClr val="231F20"/>
                </a:solidFill>
                <a:latin typeface="Times New Roman"/>
                <a:cs typeface="Times New Roman"/>
              </a:rPr>
              <a:t> </a:t>
            </a:r>
            <a:r>
              <a:rPr lang="en-US" sz="1050" spc="50" dirty="0">
                <a:solidFill>
                  <a:srgbClr val="231F20"/>
                </a:solidFill>
                <a:latin typeface="Times New Roman"/>
                <a:cs typeface="Times New Roman"/>
              </a:rPr>
              <a:t>including</a:t>
            </a:r>
            <a:r>
              <a:rPr lang="en-US" sz="1050" spc="120" dirty="0">
                <a:solidFill>
                  <a:srgbClr val="231F20"/>
                </a:solidFill>
                <a:latin typeface="Times New Roman"/>
                <a:cs typeface="Times New Roman"/>
              </a:rPr>
              <a:t> </a:t>
            </a:r>
            <a:r>
              <a:rPr lang="en-US" sz="1050" spc="-10" dirty="0">
                <a:solidFill>
                  <a:srgbClr val="231F20"/>
                </a:solidFill>
                <a:latin typeface="Times New Roman"/>
                <a:cs typeface="Times New Roman"/>
              </a:rPr>
              <a:t>incident </a:t>
            </a:r>
            <a:r>
              <a:rPr lang="en-US" sz="1050" spc="30" dirty="0">
                <a:solidFill>
                  <a:srgbClr val="231F20"/>
                </a:solidFill>
                <a:latin typeface="Times New Roman"/>
                <a:cs typeface="Times New Roman"/>
              </a:rPr>
              <a:t>coordinators,</a:t>
            </a:r>
            <a:r>
              <a:rPr lang="en-US" sz="1050" spc="100" dirty="0">
                <a:solidFill>
                  <a:srgbClr val="231F20"/>
                </a:solidFill>
                <a:latin typeface="Times New Roman"/>
                <a:cs typeface="Times New Roman"/>
              </a:rPr>
              <a:t> </a:t>
            </a:r>
            <a:r>
              <a:rPr lang="en-US" sz="1050" spc="30" dirty="0">
                <a:solidFill>
                  <a:srgbClr val="231F20"/>
                </a:solidFill>
                <a:latin typeface="Times New Roman"/>
                <a:cs typeface="Times New Roman"/>
              </a:rPr>
              <a:t>analysts,</a:t>
            </a:r>
            <a:r>
              <a:rPr lang="en-US" sz="1050" spc="100" dirty="0">
                <a:solidFill>
                  <a:srgbClr val="231F20"/>
                </a:solidFill>
                <a:latin typeface="Times New Roman"/>
                <a:cs typeface="Times New Roman"/>
              </a:rPr>
              <a:t> </a:t>
            </a:r>
            <a:r>
              <a:rPr lang="en-US" sz="1050" spc="30" dirty="0">
                <a:solidFill>
                  <a:srgbClr val="231F20"/>
                </a:solidFill>
                <a:latin typeface="Times New Roman"/>
                <a:cs typeface="Times New Roman"/>
              </a:rPr>
              <a:t>legal</a:t>
            </a:r>
            <a:r>
              <a:rPr lang="en-US" sz="1050" spc="100" dirty="0">
                <a:solidFill>
                  <a:srgbClr val="231F20"/>
                </a:solidFill>
                <a:latin typeface="Times New Roman"/>
                <a:cs typeface="Times New Roman"/>
              </a:rPr>
              <a:t> </a:t>
            </a:r>
            <a:r>
              <a:rPr lang="en-US" sz="1050" spc="30" dirty="0">
                <a:solidFill>
                  <a:srgbClr val="231F20"/>
                </a:solidFill>
                <a:latin typeface="Times New Roman"/>
                <a:cs typeface="Times New Roman"/>
              </a:rPr>
              <a:t>advisors,</a:t>
            </a:r>
            <a:r>
              <a:rPr lang="en-US" sz="1050" spc="100" dirty="0">
                <a:solidFill>
                  <a:srgbClr val="231F20"/>
                </a:solidFill>
                <a:latin typeface="Times New Roman"/>
                <a:cs typeface="Times New Roman"/>
              </a:rPr>
              <a:t> </a:t>
            </a:r>
            <a:r>
              <a:rPr lang="en-US" sz="1050" spc="55" dirty="0">
                <a:solidFill>
                  <a:srgbClr val="231F20"/>
                </a:solidFill>
                <a:latin typeface="Times New Roman"/>
                <a:cs typeface="Times New Roman"/>
              </a:rPr>
              <a:t>communication</a:t>
            </a:r>
            <a:r>
              <a:rPr lang="en-US" sz="1050" spc="105" dirty="0">
                <a:solidFill>
                  <a:srgbClr val="231F20"/>
                </a:solidFill>
                <a:latin typeface="Times New Roman"/>
                <a:cs typeface="Times New Roman"/>
              </a:rPr>
              <a:t> </a:t>
            </a:r>
            <a:r>
              <a:rPr lang="en-US" sz="1050" spc="30" dirty="0">
                <a:solidFill>
                  <a:srgbClr val="231F20"/>
                </a:solidFill>
                <a:latin typeface="Times New Roman"/>
                <a:cs typeface="Times New Roman"/>
              </a:rPr>
              <a:t>experts,</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etc.</a:t>
            </a:r>
            <a:endParaRPr lang="en-US" sz="1050" dirty="0">
              <a:latin typeface="Times New Roman"/>
              <a:cs typeface="Times New Roman"/>
            </a:endParaRPr>
          </a:p>
          <a:p>
            <a:pPr marL="812800" marR="5080" lvl="1" indent="-190500" algn="just">
              <a:lnSpc>
                <a:spcPct val="103200"/>
              </a:lnSpc>
              <a:spcBef>
                <a:spcPts val="359"/>
              </a:spcBef>
              <a:buFont typeface="Times New Roman"/>
              <a:buAutoNum type="alphaLcPeriod"/>
              <a:tabLst>
                <a:tab pos="812800" algn="l"/>
              </a:tabLst>
            </a:pPr>
            <a:r>
              <a:rPr lang="en-US" sz="1050" b="1" dirty="0">
                <a:solidFill>
                  <a:srgbClr val="231F20"/>
                </a:solidFill>
                <a:latin typeface="Times New Roman"/>
                <a:cs typeface="Times New Roman"/>
              </a:rPr>
              <a:t>Separate</a:t>
            </a:r>
            <a:r>
              <a:rPr lang="en-US" sz="1050" b="1" spc="260" dirty="0">
                <a:solidFill>
                  <a:srgbClr val="231F20"/>
                </a:solidFill>
                <a:latin typeface="Times New Roman"/>
                <a:cs typeface="Times New Roman"/>
              </a:rPr>
              <a:t> </a:t>
            </a:r>
            <a:r>
              <a:rPr lang="en-US" sz="1050" b="1" dirty="0">
                <a:solidFill>
                  <a:srgbClr val="231F20"/>
                </a:solidFill>
                <a:latin typeface="Times New Roman"/>
                <a:cs typeface="Times New Roman"/>
              </a:rPr>
              <a:t>IR</a:t>
            </a:r>
            <a:r>
              <a:rPr lang="en-US" sz="1050" b="1" spc="265" dirty="0">
                <a:solidFill>
                  <a:srgbClr val="231F20"/>
                </a:solidFill>
                <a:latin typeface="Times New Roman"/>
                <a:cs typeface="Times New Roman"/>
              </a:rPr>
              <a:t> </a:t>
            </a:r>
            <a:r>
              <a:rPr lang="en-US" sz="1050" b="1" dirty="0">
                <a:solidFill>
                  <a:srgbClr val="231F20"/>
                </a:solidFill>
                <a:latin typeface="Times New Roman"/>
                <a:cs typeface="Times New Roman"/>
              </a:rPr>
              <a:t>plans</a:t>
            </a:r>
            <a:r>
              <a:rPr lang="en-US" sz="1050" dirty="0">
                <a:solidFill>
                  <a:srgbClr val="231F20"/>
                </a:solidFill>
                <a:latin typeface="Times New Roman"/>
                <a:cs typeface="Times New Roman"/>
              </a:rPr>
              <a:t>:</a:t>
            </a:r>
            <a:r>
              <a:rPr lang="en-US" sz="1050" spc="260" dirty="0">
                <a:solidFill>
                  <a:srgbClr val="231F20"/>
                </a:solidFill>
                <a:latin typeface="Times New Roman"/>
                <a:cs typeface="Times New Roman"/>
              </a:rPr>
              <a:t> </a:t>
            </a:r>
            <a:r>
              <a:rPr lang="en-US" sz="1050" dirty="0">
                <a:solidFill>
                  <a:srgbClr val="231F20"/>
                </a:solidFill>
                <a:latin typeface="Times New Roman"/>
                <a:cs typeface="Times New Roman"/>
              </a:rPr>
              <a:t>Designing</a:t>
            </a:r>
            <a:r>
              <a:rPr lang="en-US" sz="1050" spc="265" dirty="0">
                <a:solidFill>
                  <a:srgbClr val="231F20"/>
                </a:solidFill>
                <a:latin typeface="Times New Roman"/>
                <a:cs typeface="Times New Roman"/>
              </a:rPr>
              <a:t> </a:t>
            </a:r>
            <a:r>
              <a:rPr lang="en-US" sz="1050" spc="70" dirty="0">
                <a:solidFill>
                  <a:srgbClr val="231F20"/>
                </a:solidFill>
                <a:latin typeface="Times New Roman"/>
                <a:cs typeface="Times New Roman"/>
              </a:rPr>
              <a:t>an</a:t>
            </a:r>
            <a:r>
              <a:rPr lang="en-US" sz="1050" spc="270" dirty="0">
                <a:solidFill>
                  <a:srgbClr val="231F20"/>
                </a:solidFill>
                <a:latin typeface="Times New Roman"/>
                <a:cs typeface="Times New Roman"/>
              </a:rPr>
              <a:t> </a:t>
            </a:r>
            <a:r>
              <a:rPr lang="en-US" sz="1050" dirty="0">
                <a:solidFill>
                  <a:srgbClr val="231F20"/>
                </a:solidFill>
                <a:latin typeface="Times New Roman"/>
                <a:cs typeface="Times New Roman"/>
              </a:rPr>
              <a:t>IR</a:t>
            </a:r>
            <a:r>
              <a:rPr lang="en-US" sz="1050" spc="260" dirty="0">
                <a:solidFill>
                  <a:srgbClr val="231F20"/>
                </a:solidFill>
                <a:latin typeface="Times New Roman"/>
                <a:cs typeface="Times New Roman"/>
              </a:rPr>
              <a:t> </a:t>
            </a:r>
            <a:r>
              <a:rPr lang="en-US" sz="1050" spc="65" dirty="0">
                <a:solidFill>
                  <a:srgbClr val="231F20"/>
                </a:solidFill>
                <a:latin typeface="Times New Roman"/>
                <a:cs typeface="Times New Roman"/>
              </a:rPr>
              <a:t>plan</a:t>
            </a:r>
            <a:r>
              <a:rPr lang="en-US" sz="1050" spc="270" dirty="0">
                <a:solidFill>
                  <a:srgbClr val="231F20"/>
                </a:solidFill>
                <a:latin typeface="Times New Roman"/>
                <a:cs typeface="Times New Roman"/>
              </a:rPr>
              <a:t> </a:t>
            </a:r>
            <a:r>
              <a:rPr lang="en-US" sz="1050" dirty="0">
                <a:solidFill>
                  <a:srgbClr val="231F20"/>
                </a:solidFill>
                <a:latin typeface="Times New Roman"/>
                <a:cs typeface="Times New Roman"/>
              </a:rPr>
              <a:t>is</a:t>
            </a:r>
            <a:r>
              <a:rPr lang="en-US" sz="1050" spc="265" dirty="0">
                <a:solidFill>
                  <a:srgbClr val="231F20"/>
                </a:solidFill>
                <a:latin typeface="Times New Roman"/>
                <a:cs typeface="Times New Roman"/>
              </a:rPr>
              <a:t> </a:t>
            </a:r>
            <a:r>
              <a:rPr lang="en-US" sz="1050" spc="50" dirty="0">
                <a:solidFill>
                  <a:srgbClr val="231F20"/>
                </a:solidFill>
                <a:latin typeface="Times New Roman"/>
                <a:cs typeface="Times New Roman"/>
              </a:rPr>
              <a:t>very</a:t>
            </a:r>
            <a:r>
              <a:rPr lang="en-US" sz="1050" spc="260" dirty="0">
                <a:solidFill>
                  <a:srgbClr val="231F20"/>
                </a:solidFill>
                <a:latin typeface="Times New Roman"/>
                <a:cs typeface="Times New Roman"/>
              </a:rPr>
              <a:t> </a:t>
            </a:r>
            <a:r>
              <a:rPr lang="en-US" sz="1050" dirty="0">
                <a:solidFill>
                  <a:srgbClr val="231F20"/>
                </a:solidFill>
                <a:latin typeface="Times New Roman"/>
                <a:cs typeface="Times New Roman"/>
              </a:rPr>
              <a:t>crucial,</a:t>
            </a:r>
            <a:r>
              <a:rPr lang="en-US" sz="1050" spc="265" dirty="0">
                <a:solidFill>
                  <a:srgbClr val="231F20"/>
                </a:solidFill>
                <a:latin typeface="Times New Roman"/>
                <a:cs typeface="Times New Roman"/>
              </a:rPr>
              <a:t> </a:t>
            </a:r>
            <a:r>
              <a:rPr lang="en-US" sz="1050" spc="65" dirty="0">
                <a:solidFill>
                  <a:srgbClr val="231F20"/>
                </a:solidFill>
                <a:latin typeface="Times New Roman"/>
                <a:cs typeface="Times New Roman"/>
              </a:rPr>
              <a:t>but</a:t>
            </a:r>
            <a:r>
              <a:rPr lang="en-US" sz="1050" spc="265" dirty="0">
                <a:solidFill>
                  <a:srgbClr val="231F20"/>
                </a:solidFill>
                <a:latin typeface="Times New Roman"/>
                <a:cs typeface="Times New Roman"/>
              </a:rPr>
              <a:t> </a:t>
            </a:r>
            <a:r>
              <a:rPr lang="en-US" sz="1050" dirty="0">
                <a:solidFill>
                  <a:srgbClr val="231F20"/>
                </a:solidFill>
                <a:latin typeface="Times New Roman"/>
                <a:cs typeface="Times New Roman"/>
              </a:rPr>
              <a:t>in</a:t>
            </a:r>
            <a:r>
              <a:rPr lang="en-US" sz="1050" spc="270" dirty="0">
                <a:solidFill>
                  <a:srgbClr val="231F20"/>
                </a:solidFill>
                <a:latin typeface="Times New Roman"/>
                <a:cs typeface="Times New Roman"/>
              </a:rPr>
              <a:t> </a:t>
            </a:r>
            <a:r>
              <a:rPr lang="en-US" sz="1050" dirty="0">
                <a:solidFill>
                  <a:srgbClr val="231F20"/>
                </a:solidFill>
                <a:latin typeface="Times New Roman"/>
                <a:cs typeface="Times New Roman"/>
              </a:rPr>
              <a:t>real-</a:t>
            </a:r>
            <a:r>
              <a:rPr lang="en-US" sz="1050" spc="-20" dirty="0">
                <a:solidFill>
                  <a:srgbClr val="231F20"/>
                </a:solidFill>
                <a:latin typeface="Times New Roman"/>
                <a:cs typeface="Times New Roman"/>
              </a:rPr>
              <a:t>time </a:t>
            </a:r>
            <a:r>
              <a:rPr lang="en-US" sz="1050" dirty="0">
                <a:solidFill>
                  <a:srgbClr val="231F20"/>
                </a:solidFill>
                <a:latin typeface="Times New Roman"/>
                <a:cs typeface="Times New Roman"/>
              </a:rPr>
              <a:t>practice,</a:t>
            </a:r>
            <a:r>
              <a:rPr lang="en-US" sz="1050" spc="365" dirty="0">
                <a:solidFill>
                  <a:srgbClr val="231F20"/>
                </a:solidFill>
                <a:latin typeface="Times New Roman"/>
                <a:cs typeface="Times New Roman"/>
              </a:rPr>
              <a:t> </a:t>
            </a:r>
            <a:r>
              <a:rPr lang="en-US" sz="1050" spc="50" dirty="0">
                <a:solidFill>
                  <a:srgbClr val="231F20"/>
                </a:solidFill>
                <a:latin typeface="Times New Roman"/>
                <a:cs typeface="Times New Roman"/>
              </a:rPr>
              <a:t>organizations</a:t>
            </a:r>
            <a:r>
              <a:rPr lang="en-US" sz="1050" spc="370" dirty="0">
                <a:solidFill>
                  <a:srgbClr val="231F20"/>
                </a:solidFill>
                <a:latin typeface="Times New Roman"/>
                <a:cs typeface="Times New Roman"/>
              </a:rPr>
              <a:t> </a:t>
            </a:r>
            <a:r>
              <a:rPr lang="en-US" sz="1050" dirty="0">
                <a:solidFill>
                  <a:srgbClr val="231F20"/>
                </a:solidFill>
                <a:latin typeface="Times New Roman"/>
                <a:cs typeface="Times New Roman"/>
              </a:rPr>
              <a:t>create</a:t>
            </a:r>
            <a:r>
              <a:rPr lang="en-US" sz="1050" spc="37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IR</a:t>
            </a:r>
            <a:r>
              <a:rPr lang="en-US" sz="1050" spc="370" dirty="0">
                <a:solidFill>
                  <a:srgbClr val="231F20"/>
                </a:solidFill>
                <a:latin typeface="Times New Roman"/>
                <a:cs typeface="Times New Roman"/>
              </a:rPr>
              <a:t> </a:t>
            </a:r>
            <a:r>
              <a:rPr lang="en-US" sz="1050" spc="55" dirty="0">
                <a:solidFill>
                  <a:srgbClr val="231F20"/>
                </a:solidFill>
                <a:latin typeface="Times New Roman"/>
                <a:cs typeface="Times New Roman"/>
              </a:rPr>
              <a:t>plans</a:t>
            </a:r>
            <a:r>
              <a:rPr lang="en-US" sz="1050" spc="370" dirty="0">
                <a:solidFill>
                  <a:srgbClr val="231F20"/>
                </a:solidFill>
                <a:latin typeface="Times New Roman"/>
                <a:cs typeface="Times New Roman"/>
              </a:rPr>
              <a:t> </a:t>
            </a:r>
            <a:r>
              <a:rPr lang="en-US" sz="1050" spc="55" dirty="0">
                <a:solidFill>
                  <a:srgbClr val="231F20"/>
                </a:solidFill>
                <a:latin typeface="Times New Roman"/>
                <a:cs typeface="Times New Roman"/>
              </a:rPr>
              <a:t>which</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are</a:t>
            </a:r>
            <a:r>
              <a:rPr lang="en-US" sz="1050" spc="370" dirty="0">
                <a:solidFill>
                  <a:srgbClr val="231F20"/>
                </a:solidFill>
                <a:latin typeface="Times New Roman"/>
                <a:cs typeface="Times New Roman"/>
              </a:rPr>
              <a:t> </a:t>
            </a:r>
            <a:r>
              <a:rPr lang="en-US" sz="1050" dirty="0">
                <a:solidFill>
                  <a:srgbClr val="231F20"/>
                </a:solidFill>
                <a:latin typeface="Times New Roman"/>
                <a:cs typeface="Times New Roman"/>
              </a:rPr>
              <a:t>generic</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in</a:t>
            </a:r>
            <a:r>
              <a:rPr lang="en-US" sz="1050" spc="370" dirty="0">
                <a:solidFill>
                  <a:srgbClr val="231F20"/>
                </a:solidFill>
                <a:latin typeface="Times New Roman"/>
                <a:cs typeface="Times New Roman"/>
              </a:rPr>
              <a:t> </a:t>
            </a:r>
            <a:r>
              <a:rPr lang="en-US" sz="1050" spc="40" dirty="0">
                <a:solidFill>
                  <a:srgbClr val="231F20"/>
                </a:solidFill>
                <a:latin typeface="Times New Roman"/>
                <a:cs typeface="Times New Roman"/>
              </a:rPr>
              <a:t>nature. </a:t>
            </a:r>
            <a:r>
              <a:rPr lang="en-US" sz="1050" dirty="0">
                <a:solidFill>
                  <a:srgbClr val="231F20"/>
                </a:solidFill>
                <a:latin typeface="Times New Roman"/>
                <a:cs typeface="Times New Roman"/>
              </a:rPr>
              <a:t>Following</a:t>
            </a:r>
            <a:r>
              <a:rPr lang="en-US" sz="1050" spc="150" dirty="0">
                <a:solidFill>
                  <a:srgbClr val="231F20"/>
                </a:solidFill>
                <a:latin typeface="Times New Roman"/>
                <a:cs typeface="Times New Roman"/>
              </a:rPr>
              <a:t>  </a:t>
            </a:r>
            <a:r>
              <a:rPr lang="en-US" sz="1050" dirty="0">
                <a:solidFill>
                  <a:srgbClr val="231F20"/>
                </a:solidFill>
                <a:latin typeface="Times New Roman"/>
                <a:cs typeface="Times New Roman"/>
              </a:rPr>
              <a:t>these</a:t>
            </a:r>
            <a:r>
              <a:rPr lang="en-US" sz="1050" spc="145"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150" dirty="0">
                <a:solidFill>
                  <a:srgbClr val="231F20"/>
                </a:solidFill>
                <a:latin typeface="Times New Roman"/>
                <a:cs typeface="Times New Roman"/>
              </a:rPr>
              <a:t>  </a:t>
            </a:r>
            <a:r>
              <a:rPr lang="en-US" sz="1050" spc="65" dirty="0">
                <a:solidFill>
                  <a:srgbClr val="231F20"/>
                </a:solidFill>
                <a:latin typeface="Times New Roman"/>
                <a:cs typeface="Times New Roman"/>
              </a:rPr>
              <a:t>during</a:t>
            </a:r>
            <a:r>
              <a:rPr lang="en-US" sz="1050" spc="150" dirty="0">
                <a:solidFill>
                  <a:srgbClr val="231F20"/>
                </a:solidFill>
                <a:latin typeface="Times New Roman"/>
                <a:cs typeface="Times New Roman"/>
              </a:rPr>
              <a:t>  </a:t>
            </a:r>
            <a:r>
              <a:rPr lang="en-US" sz="1050" spc="70" dirty="0">
                <a:solidFill>
                  <a:srgbClr val="231F20"/>
                </a:solidFill>
                <a:latin typeface="Times New Roman"/>
                <a:cs typeface="Times New Roman"/>
              </a:rPr>
              <a:t>an</a:t>
            </a:r>
            <a:r>
              <a:rPr lang="en-US" sz="1050" spc="150" dirty="0">
                <a:solidFill>
                  <a:srgbClr val="231F20"/>
                </a:solidFill>
                <a:latin typeface="Times New Roman"/>
                <a:cs typeface="Times New Roman"/>
              </a:rPr>
              <a:t>  </a:t>
            </a:r>
            <a:r>
              <a:rPr lang="en-US" sz="1050" dirty="0">
                <a:solidFill>
                  <a:srgbClr val="231F20"/>
                </a:solidFill>
                <a:latin typeface="Times New Roman"/>
                <a:cs typeface="Times New Roman"/>
              </a:rPr>
              <a:t>incident</a:t>
            </a:r>
            <a:r>
              <a:rPr lang="en-US" sz="1050" spc="150" dirty="0">
                <a:solidFill>
                  <a:srgbClr val="231F20"/>
                </a:solidFill>
                <a:latin typeface="Times New Roman"/>
                <a:cs typeface="Times New Roman"/>
              </a:rPr>
              <a:t>  </a:t>
            </a:r>
            <a:r>
              <a:rPr lang="en-US" sz="1050" spc="55" dirty="0">
                <a:solidFill>
                  <a:srgbClr val="231F20"/>
                </a:solidFill>
                <a:latin typeface="Times New Roman"/>
                <a:cs typeface="Times New Roman"/>
              </a:rPr>
              <a:t>might</a:t>
            </a:r>
            <a:r>
              <a:rPr lang="en-US" sz="1050" spc="150" dirty="0">
                <a:solidFill>
                  <a:srgbClr val="231F20"/>
                </a:solidFill>
                <a:latin typeface="Times New Roman"/>
                <a:cs typeface="Times New Roman"/>
              </a:rPr>
              <a:t>  </a:t>
            </a:r>
            <a:r>
              <a:rPr lang="en-US" sz="1050" spc="55" dirty="0">
                <a:solidFill>
                  <a:srgbClr val="231F20"/>
                </a:solidFill>
                <a:latin typeface="Times New Roman"/>
                <a:cs typeface="Times New Roman"/>
              </a:rPr>
              <a:t>not</a:t>
            </a:r>
            <a:r>
              <a:rPr lang="en-US" sz="1050" spc="150" dirty="0">
                <a:solidFill>
                  <a:srgbClr val="231F20"/>
                </a:solidFill>
                <a:latin typeface="Times New Roman"/>
                <a:cs typeface="Times New Roman"/>
              </a:rPr>
              <a:t>  </a:t>
            </a:r>
            <a:r>
              <a:rPr lang="en-US" sz="1050" dirty="0">
                <a:solidFill>
                  <a:srgbClr val="231F20"/>
                </a:solidFill>
                <a:latin typeface="Times New Roman"/>
                <a:cs typeface="Times New Roman"/>
              </a:rPr>
              <a:t>be</a:t>
            </a:r>
            <a:r>
              <a:rPr lang="en-US" sz="1050" spc="150"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150" dirty="0">
                <a:solidFill>
                  <a:srgbClr val="231F20"/>
                </a:solidFill>
                <a:latin typeface="Times New Roman"/>
                <a:cs typeface="Times New Roman"/>
              </a:rPr>
              <a:t>  </a:t>
            </a:r>
            <a:r>
              <a:rPr lang="en-US" sz="1050" spc="-10" dirty="0">
                <a:solidFill>
                  <a:srgbClr val="231F20"/>
                </a:solidFill>
                <a:latin typeface="Times New Roman"/>
                <a:cs typeface="Times New Roman"/>
              </a:rPr>
              <a:t>useful. </a:t>
            </a:r>
            <a:r>
              <a:rPr lang="en-US" sz="1050" spc="20" dirty="0">
                <a:solidFill>
                  <a:srgbClr val="231F20"/>
                </a:solidFill>
                <a:latin typeface="Times New Roman"/>
                <a:cs typeface="Times New Roman"/>
              </a:rPr>
              <a:t>Therefore,</a:t>
            </a:r>
            <a:r>
              <a:rPr lang="en-US" sz="1050" spc="35" dirty="0">
                <a:solidFill>
                  <a:srgbClr val="231F20"/>
                </a:solidFill>
                <a:latin typeface="Times New Roman"/>
                <a:cs typeface="Times New Roman"/>
              </a:rPr>
              <a:t> </a:t>
            </a:r>
            <a:r>
              <a:rPr lang="en-US" sz="1050" spc="50" dirty="0">
                <a:solidFill>
                  <a:srgbClr val="231F20"/>
                </a:solidFill>
                <a:latin typeface="Times New Roman"/>
                <a:cs typeface="Times New Roman"/>
              </a:rPr>
              <a:t>while</a:t>
            </a:r>
            <a:r>
              <a:rPr lang="en-US" sz="1050" spc="35" dirty="0">
                <a:solidFill>
                  <a:srgbClr val="231F20"/>
                </a:solidFill>
                <a:latin typeface="Times New Roman"/>
                <a:cs typeface="Times New Roman"/>
              </a:rPr>
              <a:t> </a:t>
            </a:r>
            <a:r>
              <a:rPr lang="en-US" sz="1050" spc="60" dirty="0">
                <a:solidFill>
                  <a:srgbClr val="231F20"/>
                </a:solidFill>
                <a:latin typeface="Times New Roman"/>
                <a:cs typeface="Times New Roman"/>
              </a:rPr>
              <a:t>documenting</a:t>
            </a:r>
            <a:r>
              <a:rPr lang="en-US" sz="1050" spc="35" dirty="0">
                <a:solidFill>
                  <a:srgbClr val="231F20"/>
                </a:solidFill>
                <a:latin typeface="Times New Roman"/>
                <a:cs typeface="Times New Roman"/>
              </a:rPr>
              <a:t> </a:t>
            </a:r>
            <a:r>
              <a:rPr lang="en-US" sz="1050" spc="70" dirty="0">
                <a:solidFill>
                  <a:srgbClr val="231F20"/>
                </a:solidFill>
                <a:latin typeface="Times New Roman"/>
                <a:cs typeface="Times New Roman"/>
              </a:rPr>
              <a:t>an</a:t>
            </a:r>
            <a:r>
              <a:rPr lang="en-US" sz="1050" spc="35" dirty="0">
                <a:solidFill>
                  <a:srgbClr val="231F20"/>
                </a:solidFill>
                <a:latin typeface="Times New Roman"/>
                <a:cs typeface="Times New Roman"/>
              </a:rPr>
              <a:t> </a:t>
            </a:r>
            <a:r>
              <a:rPr lang="en-US" sz="1050" spc="20" dirty="0">
                <a:solidFill>
                  <a:srgbClr val="231F20"/>
                </a:solidFill>
                <a:latin typeface="Times New Roman"/>
                <a:cs typeface="Times New Roman"/>
              </a:rPr>
              <a:t>IR</a:t>
            </a:r>
            <a:r>
              <a:rPr lang="en-US" sz="1050" spc="35" dirty="0">
                <a:solidFill>
                  <a:srgbClr val="231F20"/>
                </a:solidFill>
                <a:latin typeface="Times New Roman"/>
                <a:cs typeface="Times New Roman"/>
              </a:rPr>
              <a:t> </a:t>
            </a:r>
            <a:r>
              <a:rPr lang="en-US" sz="1050" spc="50" dirty="0">
                <a:solidFill>
                  <a:srgbClr val="231F20"/>
                </a:solidFill>
                <a:latin typeface="Times New Roman"/>
                <a:cs typeface="Times New Roman"/>
              </a:rPr>
              <a:t>plan,</a:t>
            </a:r>
            <a:r>
              <a:rPr lang="en-US" sz="1050" spc="40" dirty="0">
                <a:solidFill>
                  <a:srgbClr val="231F20"/>
                </a:solidFill>
                <a:latin typeface="Times New Roman"/>
                <a:cs typeface="Times New Roman"/>
              </a:rPr>
              <a:t> </a:t>
            </a:r>
            <a:r>
              <a:rPr lang="en-US" sz="1050" spc="20" dirty="0">
                <a:solidFill>
                  <a:srgbClr val="231F20"/>
                </a:solidFill>
                <a:latin typeface="Times New Roman"/>
                <a:cs typeface="Times New Roman"/>
              </a:rPr>
              <a:t>it</a:t>
            </a:r>
            <a:r>
              <a:rPr lang="en-US" sz="1050" spc="35" dirty="0">
                <a:solidFill>
                  <a:srgbClr val="231F20"/>
                </a:solidFill>
                <a:latin typeface="Times New Roman"/>
                <a:cs typeface="Times New Roman"/>
              </a:rPr>
              <a:t> </a:t>
            </a:r>
            <a:r>
              <a:rPr lang="en-US" sz="1050" spc="65" dirty="0">
                <a:solidFill>
                  <a:srgbClr val="231F20"/>
                </a:solidFill>
                <a:latin typeface="Times New Roman"/>
                <a:cs typeface="Times New Roman"/>
              </a:rPr>
              <a:t>should</a:t>
            </a:r>
            <a:r>
              <a:rPr lang="en-US" sz="1050" spc="35" dirty="0">
                <a:solidFill>
                  <a:srgbClr val="231F20"/>
                </a:solidFill>
                <a:latin typeface="Times New Roman"/>
                <a:cs typeface="Times New Roman"/>
              </a:rPr>
              <a:t> </a:t>
            </a:r>
            <a:r>
              <a:rPr lang="en-US" sz="1050" spc="20" dirty="0">
                <a:solidFill>
                  <a:srgbClr val="231F20"/>
                </a:solidFill>
                <a:latin typeface="Times New Roman"/>
                <a:cs typeface="Times New Roman"/>
              </a:rPr>
              <a:t>clearly</a:t>
            </a:r>
            <a:r>
              <a:rPr lang="en-US" sz="1050" spc="35" dirty="0">
                <a:solidFill>
                  <a:srgbClr val="231F20"/>
                </a:solidFill>
                <a:latin typeface="Times New Roman"/>
                <a:cs typeface="Times New Roman"/>
              </a:rPr>
              <a:t> </a:t>
            </a:r>
            <a:r>
              <a:rPr lang="en-US" sz="1050" spc="20" dirty="0">
                <a:solidFill>
                  <a:srgbClr val="231F20"/>
                </a:solidFill>
                <a:latin typeface="Times New Roman"/>
                <a:cs typeface="Times New Roman"/>
              </a:rPr>
              <a:t>outline</a:t>
            </a:r>
            <a:r>
              <a:rPr lang="en-US" sz="1050" spc="3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40" dirty="0">
                <a:solidFill>
                  <a:srgbClr val="231F20"/>
                </a:solidFill>
                <a:latin typeface="Times New Roman"/>
                <a:cs typeface="Times New Roman"/>
              </a:rPr>
              <a:t> </a:t>
            </a:r>
            <a:r>
              <a:rPr lang="en-US" sz="1050" spc="-10" dirty="0">
                <a:solidFill>
                  <a:srgbClr val="231F20"/>
                </a:solidFill>
                <a:latin typeface="Times New Roman"/>
                <a:cs typeface="Times New Roman"/>
              </a:rPr>
              <a:t>roles, </a:t>
            </a:r>
            <a:r>
              <a:rPr lang="en-US" sz="1050" spc="20" dirty="0">
                <a:solidFill>
                  <a:srgbClr val="231F20"/>
                </a:solidFill>
                <a:latin typeface="Times New Roman"/>
                <a:cs typeface="Times New Roman"/>
              </a:rPr>
              <a:t>responsibilities,</a:t>
            </a:r>
            <a:r>
              <a:rPr lang="en-US" sz="1050" spc="245" dirty="0">
                <a:solidFill>
                  <a:srgbClr val="231F20"/>
                </a:solidFill>
                <a:latin typeface="Times New Roman"/>
                <a:cs typeface="Times New Roman"/>
              </a:rPr>
              <a:t> </a:t>
            </a:r>
            <a:r>
              <a:rPr lang="en-US" sz="1050" spc="50" dirty="0">
                <a:solidFill>
                  <a:srgbClr val="231F20"/>
                </a:solidFill>
                <a:latin typeface="Times New Roman"/>
                <a:cs typeface="Times New Roman"/>
              </a:rPr>
              <a:t>procedures,</a:t>
            </a:r>
            <a:r>
              <a:rPr lang="en-US" sz="1050" spc="245" dirty="0">
                <a:solidFill>
                  <a:srgbClr val="231F20"/>
                </a:solidFill>
                <a:latin typeface="Times New Roman"/>
                <a:cs typeface="Times New Roman"/>
              </a:rPr>
              <a:t> </a:t>
            </a:r>
            <a:r>
              <a:rPr lang="en-US" sz="1050" spc="55" dirty="0">
                <a:solidFill>
                  <a:srgbClr val="231F20"/>
                </a:solidFill>
                <a:latin typeface="Times New Roman"/>
                <a:cs typeface="Times New Roman"/>
              </a:rPr>
              <a:t>communication</a:t>
            </a:r>
            <a:r>
              <a:rPr lang="en-US" sz="1050" spc="250" dirty="0">
                <a:solidFill>
                  <a:srgbClr val="231F20"/>
                </a:solidFill>
                <a:latin typeface="Times New Roman"/>
                <a:cs typeface="Times New Roman"/>
              </a:rPr>
              <a:t> </a:t>
            </a:r>
            <a:r>
              <a:rPr lang="en-US" sz="1050" spc="20" dirty="0">
                <a:solidFill>
                  <a:srgbClr val="231F20"/>
                </a:solidFill>
                <a:latin typeface="Times New Roman"/>
                <a:cs typeface="Times New Roman"/>
              </a:rPr>
              <a:t>protocols,</a:t>
            </a:r>
            <a:r>
              <a:rPr lang="en-US" sz="1050" spc="245" dirty="0">
                <a:solidFill>
                  <a:srgbClr val="231F20"/>
                </a:solidFill>
                <a:latin typeface="Times New Roman"/>
                <a:cs typeface="Times New Roman"/>
              </a:rPr>
              <a:t> </a:t>
            </a:r>
            <a:r>
              <a:rPr lang="en-US" sz="1050" spc="20" dirty="0">
                <a:solidFill>
                  <a:srgbClr val="231F20"/>
                </a:solidFill>
                <a:latin typeface="Times New Roman"/>
                <a:cs typeface="Times New Roman"/>
              </a:rPr>
              <a:t>target</a:t>
            </a:r>
            <a:r>
              <a:rPr lang="en-US" sz="1050" spc="250" dirty="0">
                <a:solidFill>
                  <a:srgbClr val="231F20"/>
                </a:solidFill>
                <a:latin typeface="Times New Roman"/>
                <a:cs typeface="Times New Roman"/>
              </a:rPr>
              <a:t> </a:t>
            </a:r>
            <a:r>
              <a:rPr lang="en-US" sz="1050" spc="35" dirty="0">
                <a:solidFill>
                  <a:srgbClr val="231F20"/>
                </a:solidFill>
                <a:latin typeface="Times New Roman"/>
                <a:cs typeface="Times New Roman"/>
              </a:rPr>
              <a:t>applications, </a:t>
            </a:r>
            <a:r>
              <a:rPr lang="en-US" sz="1050" spc="50" dirty="0">
                <a:solidFill>
                  <a:srgbClr val="231F20"/>
                </a:solidFill>
                <a:latin typeface="Times New Roman"/>
                <a:cs typeface="Times New Roman"/>
              </a:rPr>
              <a:t>databases,</a:t>
            </a:r>
            <a:r>
              <a:rPr lang="en-US" sz="1050" spc="220" dirty="0">
                <a:solidFill>
                  <a:srgbClr val="231F20"/>
                </a:solidFill>
                <a:latin typeface="Times New Roman"/>
                <a:cs typeface="Times New Roman"/>
              </a:rPr>
              <a:t> </a:t>
            </a:r>
            <a:r>
              <a:rPr lang="en-US" sz="1050" spc="10" dirty="0">
                <a:solidFill>
                  <a:srgbClr val="231F20"/>
                </a:solidFill>
                <a:latin typeface="Times New Roman"/>
                <a:cs typeface="Times New Roman"/>
              </a:rPr>
              <a:t>security</a:t>
            </a:r>
            <a:r>
              <a:rPr lang="en-US" sz="1050" spc="225" dirty="0">
                <a:solidFill>
                  <a:srgbClr val="231F20"/>
                </a:solidFill>
                <a:latin typeface="Times New Roman"/>
                <a:cs typeface="Times New Roman"/>
              </a:rPr>
              <a:t> </a:t>
            </a:r>
            <a:r>
              <a:rPr lang="en-US" sz="1050" spc="10" dirty="0">
                <a:solidFill>
                  <a:srgbClr val="231F20"/>
                </a:solidFill>
                <a:latin typeface="Times New Roman"/>
                <a:cs typeface="Times New Roman"/>
              </a:rPr>
              <a:t>solutions,</a:t>
            </a:r>
            <a:r>
              <a:rPr lang="en-US" sz="1050" spc="225" dirty="0">
                <a:solidFill>
                  <a:srgbClr val="231F20"/>
                </a:solidFill>
                <a:latin typeface="Times New Roman"/>
                <a:cs typeface="Times New Roman"/>
              </a:rPr>
              <a:t> </a:t>
            </a:r>
            <a:r>
              <a:rPr lang="en-US" sz="1050" spc="55" dirty="0">
                <a:solidFill>
                  <a:srgbClr val="231F20"/>
                </a:solidFill>
                <a:latin typeface="Times New Roman"/>
                <a:cs typeface="Times New Roman"/>
              </a:rPr>
              <a:t>crown</a:t>
            </a:r>
            <a:r>
              <a:rPr lang="en-US" sz="1050" spc="225" dirty="0">
                <a:solidFill>
                  <a:srgbClr val="231F20"/>
                </a:solidFill>
                <a:latin typeface="Times New Roman"/>
                <a:cs typeface="Times New Roman"/>
              </a:rPr>
              <a:t> </a:t>
            </a:r>
            <a:r>
              <a:rPr lang="en-US" sz="1050" spc="10" dirty="0">
                <a:solidFill>
                  <a:srgbClr val="231F20"/>
                </a:solidFill>
                <a:latin typeface="Times New Roman"/>
                <a:cs typeface="Times New Roman"/>
              </a:rPr>
              <a:t>jewels,</a:t>
            </a:r>
            <a:r>
              <a:rPr lang="en-US" sz="1050" spc="220"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225"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225" dirty="0">
                <a:solidFill>
                  <a:srgbClr val="231F20"/>
                </a:solidFill>
                <a:latin typeface="Times New Roman"/>
                <a:cs typeface="Times New Roman"/>
              </a:rPr>
              <a:t> </a:t>
            </a:r>
            <a:r>
              <a:rPr lang="en-US" sz="1050" spc="10" dirty="0">
                <a:solidFill>
                  <a:srgbClr val="231F20"/>
                </a:solidFill>
                <a:latin typeface="Times New Roman"/>
                <a:cs typeface="Times New Roman"/>
              </a:rPr>
              <a:t>contain</a:t>
            </a:r>
            <a:r>
              <a:rPr lang="en-US" sz="1050" spc="22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220" dirty="0">
                <a:solidFill>
                  <a:srgbClr val="231F20"/>
                </a:solidFill>
                <a:latin typeface="Times New Roman"/>
                <a:cs typeface="Times New Roman"/>
              </a:rPr>
              <a:t> </a:t>
            </a:r>
            <a:r>
              <a:rPr lang="en-US" sz="1050" spc="40" dirty="0">
                <a:solidFill>
                  <a:srgbClr val="231F20"/>
                </a:solidFill>
                <a:latin typeface="Times New Roman"/>
                <a:cs typeface="Times New Roman"/>
              </a:rPr>
              <a:t>eradicate </a:t>
            </a:r>
            <a:r>
              <a:rPr lang="en-US" sz="1050" spc="50" dirty="0">
                <a:solidFill>
                  <a:srgbClr val="231F20"/>
                </a:solidFill>
                <a:latin typeface="Times New Roman"/>
                <a:cs typeface="Times New Roman"/>
              </a:rPr>
              <a:t>threat</a:t>
            </a:r>
            <a:r>
              <a:rPr lang="en-US" sz="1050" spc="7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80" dirty="0">
                <a:solidFill>
                  <a:srgbClr val="231F20"/>
                </a:solidFill>
                <a:latin typeface="Times New Roman"/>
                <a:cs typeface="Times New Roman"/>
              </a:rPr>
              <a:t> </a:t>
            </a:r>
            <a:r>
              <a:rPr lang="en-US" sz="1050" spc="20" dirty="0">
                <a:solidFill>
                  <a:srgbClr val="231F20"/>
                </a:solidFill>
                <a:latin typeface="Times New Roman"/>
                <a:cs typeface="Times New Roman"/>
              </a:rPr>
              <a:t>escalation</a:t>
            </a:r>
            <a:r>
              <a:rPr lang="en-US" sz="1050" spc="80" dirty="0">
                <a:solidFill>
                  <a:srgbClr val="231F20"/>
                </a:solidFill>
                <a:latin typeface="Times New Roman"/>
                <a:cs typeface="Times New Roman"/>
              </a:rPr>
              <a:t> </a:t>
            </a:r>
            <a:r>
              <a:rPr lang="en-US" sz="1050" spc="40" dirty="0">
                <a:solidFill>
                  <a:srgbClr val="231F20"/>
                </a:solidFill>
                <a:latin typeface="Times New Roman"/>
                <a:cs typeface="Times New Roman"/>
              </a:rPr>
              <a:t>paths.</a:t>
            </a:r>
            <a:endParaRPr lang="en-US" sz="1050" dirty="0">
              <a:latin typeface="Times New Roman"/>
              <a:cs typeface="Times New Roman"/>
            </a:endParaRPr>
          </a:p>
          <a:p>
            <a:pPr marL="850900" marR="42545" algn="just">
              <a:lnSpc>
                <a:spcPct val="103200"/>
              </a:lnSpc>
            </a:pPr>
            <a:r>
              <a:rPr lang="en-US" sz="1050" b="1" spc="10" dirty="0">
                <a:solidFill>
                  <a:srgbClr val="231F20"/>
                </a:solidFill>
                <a:latin typeface="Times New Roman"/>
                <a:cs typeface="Times New Roman"/>
              </a:rPr>
              <a:t>Training</a:t>
            </a:r>
            <a:r>
              <a:rPr lang="en-US" sz="1050" b="1" spc="75" dirty="0">
                <a:solidFill>
                  <a:srgbClr val="231F20"/>
                </a:solidFill>
                <a:latin typeface="Times New Roman"/>
                <a:cs typeface="Times New Roman"/>
              </a:rPr>
              <a:t> </a:t>
            </a:r>
            <a:r>
              <a:rPr lang="en-US" sz="1050" b="1" spc="10" dirty="0">
                <a:solidFill>
                  <a:srgbClr val="231F20"/>
                </a:solidFill>
                <a:latin typeface="Times New Roman"/>
                <a:cs typeface="Times New Roman"/>
              </a:rPr>
              <a:t>and</a:t>
            </a:r>
            <a:r>
              <a:rPr lang="en-US" sz="1050" b="1" spc="80" dirty="0">
                <a:solidFill>
                  <a:srgbClr val="231F20"/>
                </a:solidFill>
                <a:latin typeface="Times New Roman"/>
                <a:cs typeface="Times New Roman"/>
              </a:rPr>
              <a:t> </a:t>
            </a:r>
            <a:r>
              <a:rPr lang="en-US" sz="1050" b="1" spc="10" dirty="0">
                <a:solidFill>
                  <a:srgbClr val="231F20"/>
                </a:solidFill>
                <a:latin typeface="Times New Roman"/>
                <a:cs typeface="Times New Roman"/>
              </a:rPr>
              <a:t>awareness</a:t>
            </a:r>
            <a:r>
              <a:rPr lang="en-US" sz="1050" spc="10" dirty="0">
                <a:solidFill>
                  <a:srgbClr val="231F20"/>
                </a:solidFill>
                <a:latin typeface="Times New Roman"/>
                <a:cs typeface="Times New Roman"/>
              </a:rPr>
              <a:t>:</a:t>
            </a:r>
            <a:r>
              <a:rPr lang="en-US" sz="1050" spc="80" dirty="0">
                <a:solidFill>
                  <a:srgbClr val="231F20"/>
                </a:solidFill>
                <a:latin typeface="Times New Roman"/>
                <a:cs typeface="Times New Roman"/>
              </a:rPr>
              <a:t> </a:t>
            </a:r>
            <a:r>
              <a:rPr lang="en-US" sz="1050" spc="10" dirty="0">
                <a:solidFill>
                  <a:srgbClr val="231F20"/>
                </a:solidFill>
                <a:latin typeface="Times New Roman"/>
                <a:cs typeface="Times New Roman"/>
              </a:rPr>
              <a:t>Train</a:t>
            </a:r>
            <a:r>
              <a:rPr lang="en-US" sz="1050" spc="75" dirty="0">
                <a:solidFill>
                  <a:srgbClr val="231F20"/>
                </a:solidFill>
                <a:latin typeface="Times New Roman"/>
                <a:cs typeface="Times New Roman"/>
              </a:rPr>
              <a:t> </a:t>
            </a:r>
            <a:r>
              <a:rPr lang="en-US" sz="1050" spc="10" dirty="0">
                <a:solidFill>
                  <a:srgbClr val="231F20"/>
                </a:solidFill>
                <a:latin typeface="Times New Roman"/>
                <a:cs typeface="Times New Roman"/>
              </a:rPr>
              <a:t>every</a:t>
            </a:r>
            <a:r>
              <a:rPr lang="en-US" sz="1050" spc="80" dirty="0">
                <a:solidFill>
                  <a:srgbClr val="231F20"/>
                </a:solidFill>
                <a:latin typeface="Times New Roman"/>
                <a:cs typeface="Times New Roman"/>
              </a:rPr>
              <a:t> </a:t>
            </a:r>
            <a:r>
              <a:rPr lang="en-US" sz="1050" spc="50" dirty="0">
                <a:solidFill>
                  <a:srgbClr val="231F20"/>
                </a:solidFill>
                <a:latin typeface="Times New Roman"/>
                <a:cs typeface="Times New Roman"/>
              </a:rPr>
              <a:t>personnel</a:t>
            </a:r>
            <a:r>
              <a:rPr lang="en-US" sz="1050" spc="80" dirty="0">
                <a:solidFill>
                  <a:srgbClr val="231F20"/>
                </a:solidFill>
                <a:latin typeface="Times New Roman"/>
                <a:cs typeface="Times New Roman"/>
              </a:rPr>
              <a:t> </a:t>
            </a:r>
            <a:r>
              <a:rPr lang="en-US" sz="1050" spc="65" dirty="0">
                <a:solidFill>
                  <a:srgbClr val="231F20"/>
                </a:solidFill>
                <a:latin typeface="Times New Roman"/>
                <a:cs typeface="Times New Roman"/>
              </a:rPr>
              <a:t>member</a:t>
            </a:r>
            <a:r>
              <a:rPr lang="en-US" sz="1050" spc="75" dirty="0">
                <a:solidFill>
                  <a:srgbClr val="231F20"/>
                </a:solidFill>
                <a:latin typeface="Times New Roman"/>
                <a:cs typeface="Times New Roman"/>
              </a:rPr>
              <a:t> </a:t>
            </a:r>
            <a:r>
              <a:rPr lang="en-US" sz="1050" spc="10" dirty="0">
                <a:solidFill>
                  <a:srgbClr val="231F20"/>
                </a:solidFill>
                <a:latin typeface="Times New Roman"/>
                <a:cs typeface="Times New Roman"/>
              </a:rPr>
              <a:t>of</a:t>
            </a:r>
            <a:r>
              <a:rPr lang="en-US" sz="1050" spc="8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80" dirty="0">
                <a:solidFill>
                  <a:srgbClr val="231F20"/>
                </a:solidFill>
                <a:latin typeface="Times New Roman"/>
                <a:cs typeface="Times New Roman"/>
              </a:rPr>
              <a:t> </a:t>
            </a:r>
            <a:r>
              <a:rPr lang="en-US" sz="1050" spc="10" dirty="0">
                <a:solidFill>
                  <a:srgbClr val="231F20"/>
                </a:solidFill>
                <a:latin typeface="Times New Roman"/>
                <a:cs typeface="Times New Roman"/>
              </a:rPr>
              <a:t>CSIRT</a:t>
            </a:r>
            <a:r>
              <a:rPr lang="en-US" sz="1050" spc="75" dirty="0">
                <a:solidFill>
                  <a:srgbClr val="231F20"/>
                </a:solidFill>
                <a:latin typeface="Times New Roman"/>
                <a:cs typeface="Times New Roman"/>
              </a:rPr>
              <a:t> </a:t>
            </a:r>
            <a:r>
              <a:rPr lang="en-US" sz="1050" spc="45" dirty="0">
                <a:solidFill>
                  <a:srgbClr val="231F20"/>
                </a:solidFill>
                <a:latin typeface="Times New Roman"/>
                <a:cs typeface="Times New Roman"/>
              </a:rPr>
              <a:t>team </a:t>
            </a:r>
            <a:r>
              <a:rPr lang="en-US" sz="1050" spc="85" dirty="0">
                <a:solidFill>
                  <a:srgbClr val="231F20"/>
                </a:solidFill>
                <a:latin typeface="Times New Roman"/>
                <a:cs typeface="Times New Roman"/>
              </a:rPr>
              <a:t>and</a:t>
            </a:r>
            <a:r>
              <a:rPr lang="en-US" sz="1050" spc="75" dirty="0">
                <a:solidFill>
                  <a:srgbClr val="231F20"/>
                </a:solidFill>
                <a:latin typeface="Times New Roman"/>
                <a:cs typeface="Times New Roman"/>
              </a:rPr>
              <a:t> </a:t>
            </a:r>
            <a:r>
              <a:rPr lang="en-US" sz="1050" dirty="0">
                <a:solidFill>
                  <a:srgbClr val="231F20"/>
                </a:solidFill>
                <a:latin typeface="Times New Roman"/>
                <a:cs typeface="Times New Roman"/>
              </a:rPr>
              <a:t>every</a:t>
            </a:r>
            <a:r>
              <a:rPr lang="en-US" sz="1050" spc="85" dirty="0">
                <a:solidFill>
                  <a:srgbClr val="231F20"/>
                </a:solidFill>
                <a:latin typeface="Times New Roman"/>
                <a:cs typeface="Times New Roman"/>
              </a:rPr>
              <a:t> </a:t>
            </a:r>
            <a:r>
              <a:rPr lang="en-US" sz="1050" spc="55" dirty="0">
                <a:solidFill>
                  <a:srgbClr val="231F20"/>
                </a:solidFill>
                <a:latin typeface="Times New Roman"/>
                <a:cs typeface="Times New Roman"/>
              </a:rPr>
              <a:t>individual</a:t>
            </a:r>
            <a:r>
              <a:rPr lang="en-US" sz="1050" spc="75" dirty="0">
                <a:solidFill>
                  <a:srgbClr val="231F20"/>
                </a:solidFill>
                <a:latin typeface="Times New Roman"/>
                <a:cs typeface="Times New Roman"/>
              </a:rPr>
              <a:t> </a:t>
            </a:r>
            <a:r>
              <a:rPr lang="en-US" sz="1050" spc="60" dirty="0">
                <a:solidFill>
                  <a:srgbClr val="231F20"/>
                </a:solidFill>
                <a:latin typeface="Times New Roman"/>
                <a:cs typeface="Times New Roman"/>
              </a:rPr>
              <a:t>on</a:t>
            </a:r>
            <a:r>
              <a:rPr lang="en-US" sz="1050" spc="8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85" dirty="0">
                <a:solidFill>
                  <a:srgbClr val="231F20"/>
                </a:solidFill>
                <a:latin typeface="Times New Roman"/>
                <a:cs typeface="Times New Roman"/>
              </a:rPr>
              <a:t> </a:t>
            </a:r>
            <a:r>
              <a:rPr lang="en-US" sz="1050" dirty="0">
                <a:solidFill>
                  <a:srgbClr val="231F20"/>
                </a:solidFill>
                <a:latin typeface="Times New Roman"/>
                <a:cs typeface="Times New Roman"/>
              </a:rPr>
              <a:t>IR</a:t>
            </a:r>
            <a:r>
              <a:rPr lang="en-US" sz="1050" spc="75" dirty="0">
                <a:solidFill>
                  <a:srgbClr val="231F20"/>
                </a:solidFill>
                <a:latin typeface="Times New Roman"/>
                <a:cs typeface="Times New Roman"/>
              </a:rPr>
              <a:t> </a:t>
            </a:r>
            <a:r>
              <a:rPr lang="en-US" sz="1050" spc="55" dirty="0">
                <a:solidFill>
                  <a:srgbClr val="231F20"/>
                </a:solidFill>
                <a:latin typeface="Times New Roman"/>
                <a:cs typeface="Times New Roman"/>
              </a:rPr>
              <a:t>procedures</a:t>
            </a:r>
            <a:r>
              <a:rPr lang="en-US" sz="1050" spc="8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75" dirty="0">
                <a:solidFill>
                  <a:srgbClr val="231F20"/>
                </a:solidFill>
                <a:latin typeface="Times New Roman"/>
                <a:cs typeface="Times New Roman"/>
              </a:rPr>
              <a:t> </a:t>
            </a:r>
            <a:r>
              <a:rPr lang="en-US" sz="1050" dirty="0">
                <a:solidFill>
                  <a:srgbClr val="231F20"/>
                </a:solidFill>
                <a:latin typeface="Times New Roman"/>
                <a:cs typeface="Times New Roman"/>
              </a:rPr>
              <a:t>raise</a:t>
            </a:r>
            <a:r>
              <a:rPr lang="en-US" sz="1050" spc="80" dirty="0">
                <a:solidFill>
                  <a:srgbClr val="231F20"/>
                </a:solidFill>
                <a:latin typeface="Times New Roman"/>
                <a:cs typeface="Times New Roman"/>
              </a:rPr>
              <a:t> </a:t>
            </a:r>
            <a:r>
              <a:rPr lang="en-US" sz="1050" spc="50" dirty="0">
                <a:solidFill>
                  <a:srgbClr val="231F20"/>
                </a:solidFill>
                <a:latin typeface="Times New Roman"/>
                <a:cs typeface="Times New Roman"/>
              </a:rPr>
              <a:t>awareness</a:t>
            </a:r>
            <a:r>
              <a:rPr lang="en-US" sz="1050" spc="75" dirty="0">
                <a:solidFill>
                  <a:srgbClr val="231F20"/>
                </a:solidFill>
                <a:latin typeface="Times New Roman"/>
                <a:cs typeface="Times New Roman"/>
              </a:rPr>
              <a:t> </a:t>
            </a:r>
            <a:r>
              <a:rPr lang="en-US" sz="1050" spc="50" dirty="0">
                <a:solidFill>
                  <a:srgbClr val="231F20"/>
                </a:solidFill>
                <a:latin typeface="Times New Roman"/>
                <a:cs typeface="Times New Roman"/>
              </a:rPr>
              <a:t>throughout </a:t>
            </a:r>
            <a:r>
              <a:rPr lang="en-US" sz="1050" spc="55" dirty="0">
                <a:solidFill>
                  <a:srgbClr val="231F20"/>
                </a:solidFill>
                <a:latin typeface="Times New Roman"/>
                <a:cs typeface="Times New Roman"/>
              </a:rPr>
              <a:t>the</a:t>
            </a:r>
            <a:r>
              <a:rPr lang="en-US" sz="1050" spc="305" dirty="0">
                <a:solidFill>
                  <a:srgbClr val="231F20"/>
                </a:solidFill>
                <a:latin typeface="Times New Roman"/>
                <a:cs typeface="Times New Roman"/>
              </a:rPr>
              <a:t> </a:t>
            </a:r>
            <a:r>
              <a:rPr lang="en-US" sz="1050" spc="50" dirty="0">
                <a:solidFill>
                  <a:srgbClr val="231F20"/>
                </a:solidFill>
                <a:latin typeface="Times New Roman"/>
                <a:cs typeface="Times New Roman"/>
              </a:rPr>
              <a:t>organization</a:t>
            </a:r>
            <a:r>
              <a:rPr lang="en-US" sz="1050" spc="310" dirty="0">
                <a:solidFill>
                  <a:srgbClr val="231F20"/>
                </a:solidFill>
                <a:latin typeface="Times New Roman"/>
                <a:cs typeface="Times New Roman"/>
              </a:rPr>
              <a:t> </a:t>
            </a:r>
            <a:r>
              <a:rPr lang="en-US" sz="1050" spc="60" dirty="0">
                <a:solidFill>
                  <a:srgbClr val="231F20"/>
                </a:solidFill>
                <a:latin typeface="Times New Roman"/>
                <a:cs typeface="Times New Roman"/>
              </a:rPr>
              <a:t>about</a:t>
            </a:r>
            <a:r>
              <a:rPr lang="en-US" sz="1050" spc="31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10" dirty="0">
                <a:solidFill>
                  <a:srgbClr val="231F20"/>
                </a:solidFill>
                <a:latin typeface="Times New Roman"/>
                <a:cs typeface="Times New Roman"/>
              </a:rPr>
              <a:t> </a:t>
            </a:r>
            <a:r>
              <a:rPr lang="en-US" sz="1050" spc="55" dirty="0">
                <a:solidFill>
                  <a:srgbClr val="231F20"/>
                </a:solidFill>
                <a:latin typeface="Times New Roman"/>
                <a:cs typeface="Times New Roman"/>
              </a:rPr>
              <a:t>importance</a:t>
            </a:r>
            <a:r>
              <a:rPr lang="en-US" sz="1050" spc="305" dirty="0">
                <a:solidFill>
                  <a:srgbClr val="231F20"/>
                </a:solidFill>
                <a:latin typeface="Times New Roman"/>
                <a:cs typeface="Times New Roman"/>
              </a:rPr>
              <a:t> </a:t>
            </a:r>
            <a:r>
              <a:rPr lang="en-US" sz="1050" dirty="0">
                <a:solidFill>
                  <a:srgbClr val="231F20"/>
                </a:solidFill>
                <a:latin typeface="Times New Roman"/>
                <a:cs typeface="Times New Roman"/>
              </a:rPr>
              <a:t>of</a:t>
            </a:r>
            <a:r>
              <a:rPr lang="en-US" sz="1050" spc="310" dirty="0">
                <a:solidFill>
                  <a:srgbClr val="231F20"/>
                </a:solidFill>
                <a:latin typeface="Times New Roman"/>
                <a:cs typeface="Times New Roman"/>
              </a:rPr>
              <a:t> </a:t>
            </a:r>
            <a:r>
              <a:rPr lang="en-US" sz="1050" spc="50" dirty="0">
                <a:solidFill>
                  <a:srgbClr val="231F20"/>
                </a:solidFill>
                <a:latin typeface="Times New Roman"/>
                <a:cs typeface="Times New Roman"/>
              </a:rPr>
              <a:t>reporting</a:t>
            </a:r>
            <a:r>
              <a:rPr lang="en-US" sz="1050" spc="31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310" dirty="0">
                <a:solidFill>
                  <a:srgbClr val="231F20"/>
                </a:solidFill>
                <a:latin typeface="Times New Roman"/>
                <a:cs typeface="Times New Roman"/>
              </a:rPr>
              <a:t> </a:t>
            </a:r>
            <a:r>
              <a:rPr lang="en-US" sz="1050" spc="55" dirty="0">
                <a:solidFill>
                  <a:srgbClr val="231F20"/>
                </a:solidFill>
                <a:latin typeface="Times New Roman"/>
                <a:cs typeface="Times New Roman"/>
              </a:rPr>
              <a:t>responding</a:t>
            </a:r>
            <a:r>
              <a:rPr lang="en-US" sz="1050" spc="305" dirty="0">
                <a:solidFill>
                  <a:srgbClr val="231F20"/>
                </a:solidFill>
                <a:latin typeface="Times New Roman"/>
                <a:cs typeface="Times New Roman"/>
              </a:rPr>
              <a:t> </a:t>
            </a:r>
            <a:r>
              <a:rPr lang="en-US" sz="1050" spc="-25" dirty="0">
                <a:solidFill>
                  <a:srgbClr val="231F20"/>
                </a:solidFill>
                <a:latin typeface="Times New Roman"/>
                <a:cs typeface="Times New Roman"/>
              </a:rPr>
              <a:t>to </a:t>
            </a:r>
            <a:r>
              <a:rPr lang="en-US" sz="1050" spc="20" dirty="0">
                <a:solidFill>
                  <a:srgbClr val="231F20"/>
                </a:solidFill>
                <a:latin typeface="Times New Roman"/>
                <a:cs typeface="Times New Roman"/>
              </a:rPr>
              <a:t>incidents.</a:t>
            </a:r>
            <a:r>
              <a:rPr lang="en-US" sz="1050" spc="85" dirty="0">
                <a:solidFill>
                  <a:srgbClr val="231F20"/>
                </a:solidFill>
                <a:latin typeface="Times New Roman"/>
                <a:cs typeface="Times New Roman"/>
              </a:rPr>
              <a:t> </a:t>
            </a:r>
            <a:r>
              <a:rPr lang="en-US" sz="1050" spc="55" dirty="0">
                <a:solidFill>
                  <a:srgbClr val="231F20"/>
                </a:solidFill>
                <a:latin typeface="Times New Roman"/>
                <a:cs typeface="Times New Roman"/>
              </a:rPr>
              <a:t>During</a:t>
            </a:r>
            <a:r>
              <a:rPr lang="en-US" sz="1050" spc="90" dirty="0">
                <a:solidFill>
                  <a:srgbClr val="231F20"/>
                </a:solidFill>
                <a:latin typeface="Times New Roman"/>
                <a:cs typeface="Times New Roman"/>
              </a:rPr>
              <a:t> </a:t>
            </a:r>
            <a:r>
              <a:rPr lang="en-US" sz="1050" spc="70" dirty="0">
                <a:solidFill>
                  <a:srgbClr val="231F20"/>
                </a:solidFill>
                <a:latin typeface="Times New Roman"/>
                <a:cs typeface="Times New Roman"/>
              </a:rPr>
              <a:t>an</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incident,</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it</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is</a:t>
            </a:r>
            <a:r>
              <a:rPr lang="en-US" sz="1050" spc="8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90" dirty="0">
                <a:solidFill>
                  <a:srgbClr val="231F20"/>
                </a:solidFill>
                <a:latin typeface="Times New Roman"/>
                <a:cs typeface="Times New Roman"/>
              </a:rPr>
              <a:t> </a:t>
            </a:r>
            <a:r>
              <a:rPr lang="en-US" sz="1050" spc="80" dirty="0">
                <a:solidFill>
                  <a:srgbClr val="231F20"/>
                </a:solidFill>
                <a:latin typeface="Times New Roman"/>
                <a:cs typeface="Times New Roman"/>
              </a:rPr>
              <a:t>duty</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of</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every</a:t>
            </a:r>
            <a:r>
              <a:rPr lang="en-US" sz="1050" spc="90" dirty="0">
                <a:solidFill>
                  <a:srgbClr val="231F20"/>
                </a:solidFill>
                <a:latin typeface="Times New Roman"/>
                <a:cs typeface="Times New Roman"/>
              </a:rPr>
              <a:t> </a:t>
            </a:r>
            <a:r>
              <a:rPr lang="en-US" sz="1050" spc="55" dirty="0">
                <a:solidFill>
                  <a:srgbClr val="231F20"/>
                </a:solidFill>
                <a:latin typeface="Times New Roman"/>
                <a:cs typeface="Times New Roman"/>
              </a:rPr>
              <a:t>individual</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85" dirty="0">
                <a:solidFill>
                  <a:srgbClr val="231F20"/>
                </a:solidFill>
                <a:latin typeface="Times New Roman"/>
                <a:cs typeface="Times New Roman"/>
              </a:rPr>
              <a:t> </a:t>
            </a:r>
            <a:r>
              <a:rPr lang="en-US" sz="1050" spc="50" dirty="0">
                <a:solidFill>
                  <a:srgbClr val="231F20"/>
                </a:solidFill>
                <a:latin typeface="Times New Roman"/>
                <a:cs typeface="Times New Roman"/>
              </a:rPr>
              <a:t>take</a:t>
            </a:r>
            <a:r>
              <a:rPr lang="en-US" sz="1050" spc="90" dirty="0">
                <a:solidFill>
                  <a:srgbClr val="231F20"/>
                </a:solidFill>
                <a:latin typeface="Times New Roman"/>
                <a:cs typeface="Times New Roman"/>
              </a:rPr>
              <a:t> </a:t>
            </a:r>
            <a:r>
              <a:rPr lang="en-US" sz="1050" spc="40" dirty="0">
                <a:solidFill>
                  <a:srgbClr val="231F20"/>
                </a:solidFill>
                <a:latin typeface="Times New Roman"/>
                <a:cs typeface="Times New Roman"/>
              </a:rPr>
              <a:t>part </a:t>
            </a:r>
            <a:r>
              <a:rPr lang="en-US" sz="1050" spc="85" dirty="0">
                <a:solidFill>
                  <a:srgbClr val="231F20"/>
                </a:solidFill>
                <a:latin typeface="Times New Roman"/>
                <a:cs typeface="Times New Roman"/>
              </a:rPr>
              <a:t>and</a:t>
            </a:r>
            <a:r>
              <a:rPr lang="en-US" sz="1050" spc="320" dirty="0">
                <a:solidFill>
                  <a:srgbClr val="231F20"/>
                </a:solidFill>
                <a:latin typeface="Times New Roman"/>
                <a:cs typeface="Times New Roman"/>
              </a:rPr>
              <a:t> </a:t>
            </a:r>
            <a:r>
              <a:rPr lang="en-US" sz="1050" spc="50" dirty="0">
                <a:solidFill>
                  <a:srgbClr val="231F20"/>
                </a:solidFill>
                <a:latin typeface="Times New Roman"/>
                <a:cs typeface="Times New Roman"/>
              </a:rPr>
              <a:t>help</a:t>
            </a:r>
            <a:r>
              <a:rPr lang="en-US" sz="1050" spc="32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20" dirty="0">
                <a:solidFill>
                  <a:srgbClr val="231F20"/>
                </a:solidFill>
                <a:latin typeface="Times New Roman"/>
                <a:cs typeface="Times New Roman"/>
              </a:rPr>
              <a:t> </a:t>
            </a:r>
            <a:r>
              <a:rPr lang="en-US" sz="1050" b="1" dirty="0">
                <a:solidFill>
                  <a:srgbClr val="231F20"/>
                </a:solidFill>
                <a:latin typeface="Times New Roman"/>
                <a:cs typeface="Times New Roman"/>
              </a:rPr>
              <a:t>computer</a:t>
            </a:r>
            <a:r>
              <a:rPr lang="en-US" sz="1050" b="1" spc="325" dirty="0">
                <a:solidFill>
                  <a:srgbClr val="231F20"/>
                </a:solidFill>
                <a:latin typeface="Times New Roman"/>
                <a:cs typeface="Times New Roman"/>
              </a:rPr>
              <a:t> </a:t>
            </a:r>
            <a:r>
              <a:rPr lang="en-US" sz="1050" b="1" dirty="0">
                <a:solidFill>
                  <a:srgbClr val="231F20"/>
                </a:solidFill>
                <a:latin typeface="Times New Roman"/>
                <a:cs typeface="Times New Roman"/>
              </a:rPr>
              <a:t>security</a:t>
            </a:r>
            <a:r>
              <a:rPr lang="en-US" sz="1050" b="1" spc="325" dirty="0">
                <a:solidFill>
                  <a:srgbClr val="231F20"/>
                </a:solidFill>
                <a:latin typeface="Times New Roman"/>
                <a:cs typeface="Times New Roman"/>
              </a:rPr>
              <a:t> </a:t>
            </a:r>
            <a:r>
              <a:rPr lang="en-US" sz="1050" b="1" dirty="0">
                <a:solidFill>
                  <a:srgbClr val="231F20"/>
                </a:solidFill>
                <a:latin typeface="Times New Roman"/>
                <a:cs typeface="Times New Roman"/>
              </a:rPr>
              <a:t>incident</a:t>
            </a:r>
            <a:r>
              <a:rPr lang="en-US" sz="1050" b="1" spc="320" dirty="0">
                <a:solidFill>
                  <a:srgbClr val="231F20"/>
                </a:solidFill>
                <a:latin typeface="Times New Roman"/>
                <a:cs typeface="Times New Roman"/>
              </a:rPr>
              <a:t> </a:t>
            </a:r>
            <a:r>
              <a:rPr lang="en-US" sz="1050" b="1" dirty="0">
                <a:solidFill>
                  <a:srgbClr val="231F20"/>
                </a:solidFill>
                <a:latin typeface="Times New Roman"/>
                <a:cs typeface="Times New Roman"/>
              </a:rPr>
              <a:t>response</a:t>
            </a:r>
            <a:r>
              <a:rPr lang="en-US" sz="1050" b="1" spc="325" dirty="0">
                <a:solidFill>
                  <a:srgbClr val="231F20"/>
                </a:solidFill>
                <a:latin typeface="Times New Roman"/>
                <a:cs typeface="Times New Roman"/>
              </a:rPr>
              <a:t> </a:t>
            </a:r>
            <a:r>
              <a:rPr lang="en-US" sz="1050" b="1" dirty="0">
                <a:solidFill>
                  <a:srgbClr val="231F20"/>
                </a:solidFill>
                <a:latin typeface="Times New Roman"/>
                <a:cs typeface="Times New Roman"/>
              </a:rPr>
              <a:t>team</a:t>
            </a:r>
            <a:r>
              <a:rPr lang="en-US" sz="1050" b="1" spc="330" dirty="0">
                <a:solidFill>
                  <a:srgbClr val="231F20"/>
                </a:solidFill>
                <a:latin typeface="Times New Roman"/>
                <a:cs typeface="Times New Roman"/>
              </a:rPr>
              <a:t> </a:t>
            </a:r>
            <a:r>
              <a:rPr lang="en-US" sz="1050" dirty="0">
                <a:solidFill>
                  <a:srgbClr val="231F20"/>
                </a:solidFill>
                <a:latin typeface="Times New Roman"/>
                <a:cs typeface="Times New Roman"/>
              </a:rPr>
              <a:t>(</a:t>
            </a:r>
            <a:r>
              <a:rPr lang="en-US" sz="1050" b="1" dirty="0">
                <a:solidFill>
                  <a:srgbClr val="231F20"/>
                </a:solidFill>
                <a:latin typeface="Times New Roman"/>
                <a:cs typeface="Times New Roman"/>
              </a:rPr>
              <a:t>CSIRT</a:t>
            </a:r>
            <a:r>
              <a:rPr lang="en-US" sz="1050" dirty="0">
                <a:solidFill>
                  <a:srgbClr val="231F20"/>
                </a:solidFill>
                <a:latin typeface="Times New Roman"/>
                <a:cs typeface="Times New Roman"/>
              </a:rPr>
              <a:t>)</a:t>
            </a:r>
            <a:r>
              <a:rPr lang="en-US" sz="1050" spc="325" dirty="0">
                <a:solidFill>
                  <a:srgbClr val="231F20"/>
                </a:solidFill>
                <a:latin typeface="Times New Roman"/>
                <a:cs typeface="Times New Roman"/>
              </a:rPr>
              <a:t> </a:t>
            </a:r>
            <a:r>
              <a:rPr lang="en-US" sz="1050" spc="45" dirty="0">
                <a:solidFill>
                  <a:srgbClr val="231F20"/>
                </a:solidFill>
                <a:latin typeface="Times New Roman"/>
                <a:cs typeface="Times New Roman"/>
              </a:rPr>
              <a:t>teams </a:t>
            </a:r>
            <a:r>
              <a:rPr lang="en-US" sz="1050" spc="20" dirty="0">
                <a:solidFill>
                  <a:srgbClr val="231F20"/>
                </a:solidFill>
                <a:latin typeface="Times New Roman"/>
                <a:cs typeface="Times New Roman"/>
              </a:rPr>
              <a:t>contain</a:t>
            </a:r>
            <a:r>
              <a:rPr lang="en-US" sz="1050" spc="5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55" dirty="0">
                <a:solidFill>
                  <a:srgbClr val="231F20"/>
                </a:solidFill>
                <a:latin typeface="Times New Roman"/>
                <a:cs typeface="Times New Roman"/>
              </a:rPr>
              <a:t> </a:t>
            </a:r>
            <a:r>
              <a:rPr lang="en-US" sz="1050" spc="50" dirty="0">
                <a:solidFill>
                  <a:srgbClr val="231F20"/>
                </a:solidFill>
                <a:latin typeface="Times New Roman"/>
                <a:cs typeface="Times New Roman"/>
              </a:rPr>
              <a:t>eradicate</a:t>
            </a:r>
            <a:r>
              <a:rPr lang="en-US" sz="1050" spc="55" dirty="0">
                <a:solidFill>
                  <a:srgbClr val="231F20"/>
                </a:solidFill>
                <a:latin typeface="Times New Roman"/>
                <a:cs typeface="Times New Roman"/>
              </a:rPr>
              <a:t> the </a:t>
            </a:r>
            <a:r>
              <a:rPr lang="en-US" sz="1050" spc="35" dirty="0">
                <a:solidFill>
                  <a:srgbClr val="231F20"/>
                </a:solidFill>
                <a:latin typeface="Times New Roman"/>
                <a:cs typeface="Times New Roman"/>
              </a:rPr>
              <a:t>threat.</a:t>
            </a:r>
            <a:endParaRPr lang="en-US" sz="1050" dirty="0">
              <a:latin typeface="Times New Roman"/>
              <a:cs typeface="Times New Roman"/>
            </a:endParaRPr>
          </a:p>
          <a:p>
            <a:pPr marL="850900" marR="42545" indent="-190500" algn="just">
              <a:lnSpc>
                <a:spcPct val="103200"/>
              </a:lnSpc>
              <a:spcBef>
                <a:spcPts val="360"/>
              </a:spcBef>
            </a:pPr>
            <a:r>
              <a:rPr lang="en-US" sz="1050" spc="55" dirty="0">
                <a:solidFill>
                  <a:srgbClr val="231F20"/>
                </a:solidFill>
                <a:latin typeface="Times New Roman"/>
                <a:cs typeface="Times New Roman"/>
              </a:rPr>
              <a:t>d.</a:t>
            </a:r>
            <a:r>
              <a:rPr lang="en-US" sz="1050" spc="440" dirty="0">
                <a:solidFill>
                  <a:srgbClr val="231F20"/>
                </a:solidFill>
                <a:latin typeface="Times New Roman"/>
                <a:cs typeface="Times New Roman"/>
              </a:rPr>
              <a:t> </a:t>
            </a:r>
            <a:r>
              <a:rPr lang="en-US" sz="1050" b="1" spc="10" dirty="0">
                <a:solidFill>
                  <a:srgbClr val="231F20"/>
                </a:solidFill>
                <a:latin typeface="Times New Roman"/>
                <a:cs typeface="Times New Roman"/>
              </a:rPr>
              <a:t>IR</a:t>
            </a:r>
            <a:r>
              <a:rPr lang="en-US" sz="1050" b="1" spc="125" dirty="0">
                <a:solidFill>
                  <a:srgbClr val="231F20"/>
                </a:solidFill>
                <a:latin typeface="Times New Roman"/>
                <a:cs typeface="Times New Roman"/>
              </a:rPr>
              <a:t> </a:t>
            </a:r>
            <a:r>
              <a:rPr lang="en-US" sz="1050" b="1" spc="10" dirty="0">
                <a:solidFill>
                  <a:srgbClr val="231F20"/>
                </a:solidFill>
                <a:latin typeface="Times New Roman"/>
                <a:cs typeface="Times New Roman"/>
              </a:rPr>
              <a:t>tools</a:t>
            </a:r>
            <a:r>
              <a:rPr lang="en-US" sz="1050" b="1" spc="125" dirty="0">
                <a:solidFill>
                  <a:srgbClr val="231F20"/>
                </a:solidFill>
                <a:latin typeface="Times New Roman"/>
                <a:cs typeface="Times New Roman"/>
              </a:rPr>
              <a:t> </a:t>
            </a:r>
            <a:r>
              <a:rPr lang="en-US" sz="1050" b="1" spc="10" dirty="0">
                <a:solidFill>
                  <a:srgbClr val="231F20"/>
                </a:solidFill>
                <a:latin typeface="Times New Roman"/>
                <a:cs typeface="Times New Roman"/>
              </a:rPr>
              <a:t>and</a:t>
            </a:r>
            <a:r>
              <a:rPr lang="en-US" sz="1050" b="1" spc="125" dirty="0">
                <a:solidFill>
                  <a:srgbClr val="231F20"/>
                </a:solidFill>
                <a:latin typeface="Times New Roman"/>
                <a:cs typeface="Times New Roman"/>
              </a:rPr>
              <a:t> </a:t>
            </a:r>
            <a:r>
              <a:rPr lang="en-US" sz="1050" b="1" spc="10" dirty="0">
                <a:solidFill>
                  <a:srgbClr val="231F20"/>
                </a:solidFill>
                <a:latin typeface="Times New Roman"/>
                <a:cs typeface="Times New Roman"/>
              </a:rPr>
              <a:t>resources</a:t>
            </a:r>
            <a:r>
              <a:rPr lang="en-US" sz="1050" spc="10" dirty="0">
                <a:solidFill>
                  <a:srgbClr val="231F20"/>
                </a:solidFill>
                <a:latin typeface="Times New Roman"/>
                <a:cs typeface="Times New Roman"/>
              </a:rPr>
              <a:t>:</a:t>
            </a:r>
            <a:r>
              <a:rPr lang="en-US" sz="1050" spc="130" dirty="0">
                <a:solidFill>
                  <a:srgbClr val="231F20"/>
                </a:solidFill>
                <a:latin typeface="Times New Roman"/>
                <a:cs typeface="Times New Roman"/>
              </a:rPr>
              <a:t> </a:t>
            </a:r>
            <a:r>
              <a:rPr lang="en-US" sz="1050" spc="65" dirty="0">
                <a:solidFill>
                  <a:srgbClr val="231F20"/>
                </a:solidFill>
                <a:latin typeface="Times New Roman"/>
                <a:cs typeface="Times New Roman"/>
              </a:rPr>
              <a:t>Modern</a:t>
            </a:r>
            <a:r>
              <a:rPr lang="en-US" sz="1050" spc="125" dirty="0">
                <a:solidFill>
                  <a:srgbClr val="231F20"/>
                </a:solidFill>
                <a:latin typeface="Times New Roman"/>
                <a:cs typeface="Times New Roman"/>
              </a:rPr>
              <a:t> </a:t>
            </a:r>
            <a:r>
              <a:rPr lang="en-US" sz="1050" spc="50" dirty="0">
                <a:solidFill>
                  <a:srgbClr val="231F20"/>
                </a:solidFill>
                <a:latin typeface="Times New Roman"/>
                <a:cs typeface="Times New Roman"/>
              </a:rPr>
              <a:t>threats</a:t>
            </a:r>
            <a:r>
              <a:rPr lang="en-US" sz="1050" spc="125" dirty="0">
                <a:solidFill>
                  <a:srgbClr val="231F20"/>
                </a:solidFill>
                <a:latin typeface="Times New Roman"/>
                <a:cs typeface="Times New Roman"/>
              </a:rPr>
              <a:t> </a:t>
            </a:r>
            <a:r>
              <a:rPr lang="en-US" sz="1050" spc="10" dirty="0">
                <a:solidFill>
                  <a:srgbClr val="231F20"/>
                </a:solidFill>
                <a:latin typeface="Times New Roman"/>
                <a:cs typeface="Times New Roman"/>
              </a:rPr>
              <a:t>are</a:t>
            </a:r>
            <a:r>
              <a:rPr lang="en-US" sz="1050" spc="12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25" dirty="0">
                <a:solidFill>
                  <a:srgbClr val="231F20"/>
                </a:solidFill>
                <a:latin typeface="Times New Roman"/>
                <a:cs typeface="Times New Roman"/>
              </a:rPr>
              <a:t> </a:t>
            </a:r>
            <a:r>
              <a:rPr lang="en-US" sz="1050" spc="55" dirty="0">
                <a:solidFill>
                  <a:srgbClr val="231F20"/>
                </a:solidFill>
                <a:latin typeface="Times New Roman"/>
                <a:cs typeface="Times New Roman"/>
              </a:rPr>
              <a:t>most</a:t>
            </a:r>
            <a:r>
              <a:rPr lang="en-US" sz="1050" spc="130" dirty="0">
                <a:solidFill>
                  <a:srgbClr val="231F20"/>
                </a:solidFill>
                <a:latin typeface="Times New Roman"/>
                <a:cs typeface="Times New Roman"/>
              </a:rPr>
              <a:t> </a:t>
            </a:r>
            <a:r>
              <a:rPr lang="en-US" sz="1050" spc="65" dirty="0">
                <a:solidFill>
                  <a:srgbClr val="231F20"/>
                </a:solidFill>
                <a:latin typeface="Times New Roman"/>
                <a:cs typeface="Times New Roman"/>
              </a:rPr>
              <a:t>advanced</a:t>
            </a:r>
            <a:r>
              <a:rPr lang="en-US" sz="1050" spc="125" dirty="0">
                <a:solidFill>
                  <a:srgbClr val="231F20"/>
                </a:solidFill>
                <a:latin typeface="Times New Roman"/>
                <a:cs typeface="Times New Roman"/>
              </a:rPr>
              <a:t> </a:t>
            </a:r>
            <a:r>
              <a:rPr lang="en-US" sz="1050" spc="10" dirty="0">
                <a:solidFill>
                  <a:srgbClr val="231F20"/>
                </a:solidFill>
                <a:latin typeface="Times New Roman"/>
                <a:cs typeface="Times New Roman"/>
              </a:rPr>
              <a:t>versions</a:t>
            </a:r>
            <a:r>
              <a:rPr lang="en-US" sz="1050" spc="125" dirty="0">
                <a:solidFill>
                  <a:srgbClr val="231F20"/>
                </a:solidFill>
                <a:latin typeface="Times New Roman"/>
                <a:cs typeface="Times New Roman"/>
              </a:rPr>
              <a:t> </a:t>
            </a:r>
            <a:r>
              <a:rPr lang="en-US" sz="1050" spc="-25" dirty="0">
                <a:solidFill>
                  <a:srgbClr val="231F20"/>
                </a:solidFill>
                <a:latin typeface="Times New Roman"/>
                <a:cs typeface="Times New Roman"/>
              </a:rPr>
              <a:t>of </a:t>
            </a:r>
            <a:r>
              <a:rPr lang="en-US" sz="1050" spc="55" dirty="0">
                <a:solidFill>
                  <a:srgbClr val="231F20"/>
                </a:solidFill>
                <a:latin typeface="Times New Roman"/>
                <a:cs typeface="Times New Roman"/>
              </a:rPr>
              <a:t>the</a:t>
            </a:r>
            <a:r>
              <a:rPr lang="en-US" sz="1050" spc="70" dirty="0">
                <a:solidFill>
                  <a:srgbClr val="231F20"/>
                </a:solidFill>
                <a:latin typeface="Times New Roman"/>
                <a:cs typeface="Times New Roman"/>
              </a:rPr>
              <a:t> </a:t>
            </a:r>
            <a:r>
              <a:rPr lang="en-US" sz="1050" spc="50" dirty="0">
                <a:solidFill>
                  <a:srgbClr val="231F20"/>
                </a:solidFill>
                <a:latin typeface="Times New Roman"/>
                <a:cs typeface="Times New Roman"/>
              </a:rPr>
              <a:t>threats</a:t>
            </a:r>
            <a:r>
              <a:rPr lang="en-US" sz="1050" spc="70"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70" dirty="0">
                <a:solidFill>
                  <a:srgbClr val="231F20"/>
                </a:solidFill>
                <a:latin typeface="Times New Roman"/>
                <a:cs typeface="Times New Roman"/>
              </a:rPr>
              <a:t> </a:t>
            </a:r>
            <a:r>
              <a:rPr lang="en-US" sz="1050" dirty="0">
                <a:solidFill>
                  <a:srgbClr val="231F20"/>
                </a:solidFill>
                <a:latin typeface="Times New Roman"/>
                <a:cs typeface="Times New Roman"/>
              </a:rPr>
              <a:t>can</a:t>
            </a:r>
            <a:r>
              <a:rPr lang="en-US" sz="1050" spc="75" dirty="0">
                <a:solidFill>
                  <a:srgbClr val="231F20"/>
                </a:solidFill>
                <a:latin typeface="Times New Roman"/>
                <a:cs typeface="Times New Roman"/>
              </a:rPr>
              <a:t> </a:t>
            </a:r>
            <a:r>
              <a:rPr lang="en-US" sz="1050" dirty="0">
                <a:solidFill>
                  <a:srgbClr val="231F20"/>
                </a:solidFill>
                <a:latin typeface="Times New Roman"/>
                <a:cs typeface="Times New Roman"/>
              </a:rPr>
              <a:t>bring</a:t>
            </a:r>
            <a:r>
              <a:rPr lang="en-US" sz="1050" spc="70" dirty="0">
                <a:solidFill>
                  <a:srgbClr val="231F20"/>
                </a:solidFill>
                <a:latin typeface="Times New Roman"/>
                <a:cs typeface="Times New Roman"/>
              </a:rPr>
              <a:t> </a:t>
            </a:r>
            <a:r>
              <a:rPr lang="en-US" sz="1050" spc="85" dirty="0">
                <a:solidFill>
                  <a:srgbClr val="231F20"/>
                </a:solidFill>
                <a:latin typeface="Times New Roman"/>
                <a:cs typeface="Times New Roman"/>
              </a:rPr>
              <a:t>down</a:t>
            </a:r>
            <a:r>
              <a:rPr lang="en-US" sz="1050" spc="7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75" dirty="0">
                <a:solidFill>
                  <a:srgbClr val="231F20"/>
                </a:solidFill>
                <a:latin typeface="Times New Roman"/>
                <a:cs typeface="Times New Roman"/>
              </a:rPr>
              <a:t> </a:t>
            </a:r>
            <a:r>
              <a:rPr lang="en-US" sz="1050" spc="55" dirty="0">
                <a:solidFill>
                  <a:srgbClr val="231F20"/>
                </a:solidFill>
                <a:latin typeface="Times New Roman"/>
                <a:cs typeface="Times New Roman"/>
              </a:rPr>
              <a:t>whole</a:t>
            </a:r>
            <a:r>
              <a:rPr lang="en-US" sz="1050" spc="70" dirty="0">
                <a:solidFill>
                  <a:srgbClr val="231F20"/>
                </a:solidFill>
                <a:latin typeface="Times New Roman"/>
                <a:cs typeface="Times New Roman"/>
              </a:rPr>
              <a:t> </a:t>
            </a:r>
            <a:r>
              <a:rPr lang="en-US" sz="1050" spc="50" dirty="0">
                <a:solidFill>
                  <a:srgbClr val="231F20"/>
                </a:solidFill>
                <a:latin typeface="Times New Roman"/>
                <a:cs typeface="Times New Roman"/>
              </a:rPr>
              <a:t>organization</a:t>
            </a:r>
            <a:r>
              <a:rPr lang="en-US" sz="1050" spc="70" dirty="0">
                <a:solidFill>
                  <a:srgbClr val="231F20"/>
                </a:solidFill>
                <a:latin typeface="Times New Roman"/>
                <a:cs typeface="Times New Roman"/>
              </a:rPr>
              <a:t> </a:t>
            </a:r>
            <a:r>
              <a:rPr lang="en-US" sz="1050" spc="60" dirty="0">
                <a:solidFill>
                  <a:srgbClr val="231F20"/>
                </a:solidFill>
                <a:latin typeface="Times New Roman"/>
                <a:cs typeface="Times New Roman"/>
              </a:rPr>
              <a:t>within</a:t>
            </a:r>
            <a:r>
              <a:rPr lang="en-US" sz="1050" spc="75"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70" dirty="0">
                <a:solidFill>
                  <a:srgbClr val="231F20"/>
                </a:solidFill>
                <a:latin typeface="Times New Roman"/>
                <a:cs typeface="Times New Roman"/>
              </a:rPr>
              <a:t> </a:t>
            </a:r>
            <a:r>
              <a:rPr lang="en-US" sz="1050" dirty="0">
                <a:solidFill>
                  <a:srgbClr val="231F20"/>
                </a:solidFill>
                <a:latin typeface="Times New Roman"/>
                <a:cs typeface="Times New Roman"/>
              </a:rPr>
              <a:t>few</a:t>
            </a:r>
            <a:r>
              <a:rPr lang="en-US" sz="1050" spc="70" dirty="0">
                <a:solidFill>
                  <a:srgbClr val="231F20"/>
                </a:solidFill>
                <a:latin typeface="Times New Roman"/>
                <a:cs typeface="Times New Roman"/>
              </a:rPr>
              <a:t> </a:t>
            </a:r>
            <a:r>
              <a:rPr lang="en-US" sz="1050" spc="45" dirty="0">
                <a:solidFill>
                  <a:srgbClr val="231F20"/>
                </a:solidFill>
                <a:latin typeface="Times New Roman"/>
                <a:cs typeface="Times New Roman"/>
              </a:rPr>
              <a:t>hours. </a:t>
            </a:r>
            <a:r>
              <a:rPr lang="en-US" sz="1050" spc="10" dirty="0">
                <a:solidFill>
                  <a:srgbClr val="231F20"/>
                </a:solidFill>
                <a:latin typeface="Times New Roman"/>
                <a:cs typeface="Times New Roman"/>
              </a:rPr>
              <a:t>As</a:t>
            </a:r>
            <a:r>
              <a:rPr lang="en-US" sz="1050" spc="18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90" dirty="0">
                <a:solidFill>
                  <a:srgbClr val="231F20"/>
                </a:solidFill>
                <a:latin typeface="Times New Roman"/>
                <a:cs typeface="Times New Roman"/>
              </a:rPr>
              <a:t> </a:t>
            </a:r>
            <a:r>
              <a:rPr lang="en-US" sz="1050" spc="50" dirty="0">
                <a:solidFill>
                  <a:srgbClr val="231F20"/>
                </a:solidFill>
                <a:latin typeface="Times New Roman"/>
                <a:cs typeface="Times New Roman"/>
              </a:rPr>
              <a:t>threats</a:t>
            </a:r>
            <a:r>
              <a:rPr lang="en-US" sz="1050" spc="190" dirty="0">
                <a:solidFill>
                  <a:srgbClr val="231F20"/>
                </a:solidFill>
                <a:latin typeface="Times New Roman"/>
                <a:cs typeface="Times New Roman"/>
              </a:rPr>
              <a:t> </a:t>
            </a:r>
            <a:r>
              <a:rPr lang="en-US" sz="1050" spc="10" dirty="0">
                <a:solidFill>
                  <a:srgbClr val="231F20"/>
                </a:solidFill>
                <a:latin typeface="Times New Roman"/>
                <a:cs typeface="Times New Roman"/>
              </a:rPr>
              <a:t>are</a:t>
            </a:r>
            <a:r>
              <a:rPr lang="en-US" sz="1050" spc="190" dirty="0">
                <a:solidFill>
                  <a:srgbClr val="231F20"/>
                </a:solidFill>
                <a:latin typeface="Times New Roman"/>
                <a:cs typeface="Times New Roman"/>
              </a:rPr>
              <a:t> </a:t>
            </a:r>
            <a:r>
              <a:rPr lang="en-US" sz="1050" spc="10" dirty="0">
                <a:solidFill>
                  <a:srgbClr val="231F20"/>
                </a:solidFill>
                <a:latin typeface="Times New Roman"/>
                <a:cs typeface="Times New Roman"/>
              </a:rPr>
              <a:t>emerging,</a:t>
            </a:r>
            <a:r>
              <a:rPr lang="en-US" sz="1050" spc="190" dirty="0">
                <a:solidFill>
                  <a:srgbClr val="231F20"/>
                </a:solidFill>
                <a:latin typeface="Times New Roman"/>
                <a:cs typeface="Times New Roman"/>
              </a:rPr>
              <a:t> </a:t>
            </a:r>
            <a:r>
              <a:rPr lang="en-US" sz="1050" spc="10" dirty="0">
                <a:solidFill>
                  <a:srgbClr val="231F20"/>
                </a:solidFill>
                <a:latin typeface="Times New Roman"/>
                <a:cs typeface="Times New Roman"/>
              </a:rPr>
              <a:t>so</a:t>
            </a:r>
            <a:r>
              <a:rPr lang="en-US" sz="1050" spc="190" dirty="0">
                <a:solidFill>
                  <a:srgbClr val="231F20"/>
                </a:solidFill>
                <a:latin typeface="Times New Roman"/>
                <a:cs typeface="Times New Roman"/>
              </a:rPr>
              <a:t> </a:t>
            </a:r>
            <a:r>
              <a:rPr lang="en-US" sz="1050" spc="55" dirty="0">
                <a:solidFill>
                  <a:srgbClr val="231F20"/>
                </a:solidFill>
                <a:latin typeface="Times New Roman"/>
                <a:cs typeface="Times New Roman"/>
              </a:rPr>
              <a:t>does</a:t>
            </a:r>
            <a:r>
              <a:rPr lang="en-US" sz="1050" spc="19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90" dirty="0">
                <a:solidFill>
                  <a:srgbClr val="231F20"/>
                </a:solidFill>
                <a:latin typeface="Times New Roman"/>
                <a:cs typeface="Times New Roman"/>
              </a:rPr>
              <a:t> </a:t>
            </a:r>
            <a:r>
              <a:rPr lang="en-US" sz="1050" spc="10" dirty="0">
                <a:solidFill>
                  <a:srgbClr val="231F20"/>
                </a:solidFill>
                <a:latin typeface="Times New Roman"/>
                <a:cs typeface="Times New Roman"/>
              </a:rPr>
              <a:t>security</a:t>
            </a:r>
            <a:r>
              <a:rPr lang="en-US" sz="1050" spc="190" dirty="0">
                <a:solidFill>
                  <a:srgbClr val="231F20"/>
                </a:solidFill>
                <a:latin typeface="Times New Roman"/>
                <a:cs typeface="Times New Roman"/>
              </a:rPr>
              <a:t> </a:t>
            </a:r>
            <a:r>
              <a:rPr lang="en-US" sz="1050" spc="60" dirty="0">
                <a:solidFill>
                  <a:srgbClr val="231F20"/>
                </a:solidFill>
                <a:latin typeface="Times New Roman"/>
                <a:cs typeface="Times New Roman"/>
              </a:rPr>
              <a:t>industry</a:t>
            </a:r>
            <a:r>
              <a:rPr lang="en-US" sz="1050" spc="190" dirty="0">
                <a:solidFill>
                  <a:srgbClr val="231F20"/>
                </a:solidFill>
                <a:latin typeface="Times New Roman"/>
                <a:cs typeface="Times New Roman"/>
              </a:rPr>
              <a:t> </a:t>
            </a:r>
            <a:r>
              <a:rPr lang="en-US" sz="1050" spc="10" dirty="0">
                <a:solidFill>
                  <a:srgbClr val="231F20"/>
                </a:solidFill>
                <a:latin typeface="Times New Roman"/>
                <a:cs typeface="Times New Roman"/>
              </a:rPr>
              <a:t>as</a:t>
            </a:r>
            <a:r>
              <a:rPr lang="en-US" sz="1050" spc="190" dirty="0">
                <a:solidFill>
                  <a:srgbClr val="231F20"/>
                </a:solidFill>
                <a:latin typeface="Times New Roman"/>
                <a:cs typeface="Times New Roman"/>
              </a:rPr>
              <a:t> </a:t>
            </a:r>
            <a:r>
              <a:rPr lang="en-US" sz="1050" spc="10" dirty="0">
                <a:solidFill>
                  <a:srgbClr val="231F20"/>
                </a:solidFill>
                <a:latin typeface="Times New Roman"/>
                <a:cs typeface="Times New Roman"/>
              </a:rPr>
              <a:t>well.</a:t>
            </a:r>
            <a:r>
              <a:rPr lang="en-US" sz="1050" spc="190" dirty="0">
                <a:solidFill>
                  <a:srgbClr val="231F20"/>
                </a:solidFill>
                <a:latin typeface="Times New Roman"/>
                <a:cs typeface="Times New Roman"/>
              </a:rPr>
              <a:t> </a:t>
            </a:r>
            <a:r>
              <a:rPr lang="en-US" sz="1050" spc="-10" dirty="0">
                <a:solidFill>
                  <a:srgbClr val="231F20"/>
                </a:solidFill>
                <a:latin typeface="Times New Roman"/>
                <a:cs typeface="Times New Roman"/>
              </a:rPr>
              <a:t>Hence, </a:t>
            </a:r>
            <a:r>
              <a:rPr lang="en-US" sz="1050" spc="55" dirty="0">
                <a:solidFill>
                  <a:srgbClr val="231F20"/>
                </a:solidFill>
                <a:latin typeface="Times New Roman"/>
                <a:cs typeface="Times New Roman"/>
              </a:rPr>
              <a:t>ensure</a:t>
            </a:r>
            <a:r>
              <a:rPr lang="en-US" sz="1050" spc="365"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36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necessary</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tools,</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software,</a:t>
            </a:r>
            <a:r>
              <a:rPr lang="en-US" sz="1050" spc="37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resources</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are</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in</a:t>
            </a:r>
            <a:r>
              <a:rPr lang="en-US" sz="1050" spc="365" dirty="0">
                <a:solidFill>
                  <a:srgbClr val="231F20"/>
                </a:solidFill>
                <a:latin typeface="Times New Roman"/>
                <a:cs typeface="Times New Roman"/>
              </a:rPr>
              <a:t> </a:t>
            </a:r>
            <a:r>
              <a:rPr lang="en-US" sz="1050" dirty="0">
                <a:solidFill>
                  <a:srgbClr val="231F20"/>
                </a:solidFill>
                <a:latin typeface="Times New Roman"/>
                <a:cs typeface="Times New Roman"/>
              </a:rPr>
              <a:t>place</a:t>
            </a:r>
            <a:r>
              <a:rPr lang="en-US" sz="1050" spc="365" dirty="0">
                <a:solidFill>
                  <a:srgbClr val="231F20"/>
                </a:solidFill>
                <a:latin typeface="Times New Roman"/>
                <a:cs typeface="Times New Roman"/>
              </a:rPr>
              <a:t> </a:t>
            </a:r>
            <a:r>
              <a:rPr lang="en-US" sz="1050" spc="-25" dirty="0">
                <a:solidFill>
                  <a:srgbClr val="231F20"/>
                </a:solidFill>
                <a:latin typeface="Times New Roman"/>
                <a:cs typeface="Times New Roman"/>
              </a:rPr>
              <a:t>for </a:t>
            </a:r>
            <a:r>
              <a:rPr lang="en-US" sz="1050" spc="20" dirty="0">
                <a:solidFill>
                  <a:srgbClr val="231F20"/>
                </a:solidFill>
                <a:latin typeface="Times New Roman"/>
                <a:cs typeface="Times New Roman"/>
              </a:rPr>
              <a:t>effective</a:t>
            </a:r>
            <a:r>
              <a:rPr lang="en-US" sz="1050" spc="110" dirty="0">
                <a:solidFill>
                  <a:srgbClr val="231F20"/>
                </a:solidFill>
                <a:latin typeface="Times New Roman"/>
                <a:cs typeface="Times New Roman"/>
              </a:rPr>
              <a:t> </a:t>
            </a:r>
            <a:r>
              <a:rPr lang="en-US" sz="1050" spc="20" dirty="0">
                <a:solidFill>
                  <a:srgbClr val="231F20"/>
                </a:solidFill>
                <a:latin typeface="Times New Roman"/>
                <a:cs typeface="Times New Roman"/>
              </a:rPr>
              <a:t>incident</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detection,</a:t>
            </a:r>
            <a:r>
              <a:rPr lang="en-US" sz="1050" spc="110" dirty="0">
                <a:solidFill>
                  <a:srgbClr val="231F20"/>
                </a:solidFill>
                <a:latin typeface="Times New Roman"/>
                <a:cs typeface="Times New Roman"/>
              </a:rPr>
              <a:t> </a:t>
            </a:r>
            <a:r>
              <a:rPr lang="en-US" sz="1050" spc="50" dirty="0">
                <a:solidFill>
                  <a:srgbClr val="231F20"/>
                </a:solidFill>
                <a:latin typeface="Times New Roman"/>
                <a:cs typeface="Times New Roman"/>
              </a:rPr>
              <a:t>containment,</a:t>
            </a:r>
            <a:r>
              <a:rPr lang="en-US" sz="1050" spc="11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14" dirty="0">
                <a:solidFill>
                  <a:srgbClr val="231F20"/>
                </a:solidFill>
                <a:latin typeface="Times New Roman"/>
                <a:cs typeface="Times New Roman"/>
              </a:rPr>
              <a:t> </a:t>
            </a:r>
            <a:r>
              <a:rPr lang="en-US" sz="1050" spc="-10" dirty="0">
                <a:solidFill>
                  <a:srgbClr val="231F20"/>
                </a:solidFill>
                <a:latin typeface="Times New Roman"/>
                <a:cs typeface="Times New Roman"/>
              </a:rPr>
              <a:t>analysis.</a:t>
            </a:r>
            <a:endParaRPr lang="en-US" sz="1050" dirty="0">
              <a:latin typeface="Times New Roman"/>
              <a:cs typeface="Times New Roman"/>
            </a:endParaRPr>
          </a:p>
          <a:p>
            <a:pPr marL="850900" marR="42545" indent="-190500" algn="just">
              <a:lnSpc>
                <a:spcPct val="103200"/>
              </a:lnSpc>
              <a:spcBef>
                <a:spcPts val="360"/>
              </a:spcBef>
            </a:pPr>
            <a:r>
              <a:rPr lang="en-US" sz="1050" dirty="0">
                <a:solidFill>
                  <a:srgbClr val="231F20"/>
                </a:solidFill>
                <a:latin typeface="Times New Roman"/>
                <a:cs typeface="Times New Roman"/>
              </a:rPr>
              <a:t>e.</a:t>
            </a:r>
            <a:r>
              <a:rPr lang="en-US" sz="1050" spc="175" dirty="0">
                <a:solidFill>
                  <a:srgbClr val="231F20"/>
                </a:solidFill>
                <a:latin typeface="Times New Roman"/>
                <a:cs typeface="Times New Roman"/>
              </a:rPr>
              <a:t>  </a:t>
            </a:r>
            <a:r>
              <a:rPr lang="en-US" sz="1050" b="1" dirty="0">
                <a:solidFill>
                  <a:srgbClr val="231F20"/>
                </a:solidFill>
                <a:latin typeface="Times New Roman"/>
                <a:cs typeface="Times New Roman"/>
              </a:rPr>
              <a:t>Drills</a:t>
            </a:r>
            <a:r>
              <a:rPr lang="en-US" sz="1050" dirty="0">
                <a:solidFill>
                  <a:srgbClr val="231F20"/>
                </a:solidFill>
                <a:latin typeface="Times New Roman"/>
                <a:cs typeface="Times New Roman"/>
              </a:rPr>
              <a:t>:</a:t>
            </a:r>
            <a:r>
              <a:rPr lang="en-US" sz="1050" spc="310" dirty="0">
                <a:solidFill>
                  <a:srgbClr val="231F20"/>
                </a:solidFill>
                <a:latin typeface="Times New Roman"/>
                <a:cs typeface="Times New Roman"/>
              </a:rPr>
              <a:t> </a:t>
            </a:r>
            <a:r>
              <a:rPr lang="en-US" sz="1050" dirty="0">
                <a:solidFill>
                  <a:srgbClr val="231F20"/>
                </a:solidFill>
                <a:latin typeface="Times New Roman"/>
                <a:cs typeface="Times New Roman"/>
              </a:rPr>
              <a:t>Regularly</a:t>
            </a:r>
            <a:r>
              <a:rPr lang="en-US" sz="1050" spc="300" dirty="0">
                <a:solidFill>
                  <a:srgbClr val="231F20"/>
                </a:solidFill>
                <a:latin typeface="Times New Roman"/>
                <a:cs typeface="Times New Roman"/>
              </a:rPr>
              <a:t> </a:t>
            </a:r>
            <a:r>
              <a:rPr lang="en-US" sz="1050" dirty="0">
                <a:solidFill>
                  <a:srgbClr val="231F20"/>
                </a:solidFill>
                <a:latin typeface="Times New Roman"/>
                <a:cs typeface="Times New Roman"/>
              </a:rPr>
              <a:t>test</a:t>
            </a:r>
            <a:r>
              <a:rPr lang="en-US" sz="1050" spc="30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05" dirty="0">
                <a:solidFill>
                  <a:srgbClr val="231F20"/>
                </a:solidFill>
                <a:latin typeface="Times New Roman"/>
                <a:cs typeface="Times New Roman"/>
              </a:rPr>
              <a:t> </a:t>
            </a:r>
            <a:r>
              <a:rPr lang="en-US" sz="1050" dirty="0">
                <a:solidFill>
                  <a:srgbClr val="231F20"/>
                </a:solidFill>
                <a:latin typeface="Times New Roman"/>
                <a:cs typeface="Times New Roman"/>
              </a:rPr>
              <a:t>IR</a:t>
            </a:r>
            <a:r>
              <a:rPr lang="en-US" sz="1050" spc="300" dirty="0">
                <a:solidFill>
                  <a:srgbClr val="231F20"/>
                </a:solidFill>
                <a:latin typeface="Times New Roman"/>
                <a:cs typeface="Times New Roman"/>
              </a:rPr>
              <a:t> </a:t>
            </a:r>
            <a:r>
              <a:rPr lang="en-US" sz="1050" spc="55" dirty="0">
                <a:solidFill>
                  <a:srgbClr val="231F20"/>
                </a:solidFill>
                <a:latin typeface="Times New Roman"/>
                <a:cs typeface="Times New Roman"/>
              </a:rPr>
              <a:t>plans</a:t>
            </a:r>
            <a:r>
              <a:rPr lang="en-US" sz="1050" spc="300" dirty="0">
                <a:solidFill>
                  <a:srgbClr val="231F20"/>
                </a:solidFill>
                <a:latin typeface="Times New Roman"/>
                <a:cs typeface="Times New Roman"/>
              </a:rPr>
              <a:t> </a:t>
            </a:r>
            <a:r>
              <a:rPr lang="en-US" sz="1050" spc="50" dirty="0">
                <a:solidFill>
                  <a:srgbClr val="231F20"/>
                </a:solidFill>
                <a:latin typeface="Times New Roman"/>
                <a:cs typeface="Times New Roman"/>
              </a:rPr>
              <a:t>by</a:t>
            </a:r>
            <a:r>
              <a:rPr lang="en-US" sz="1050" spc="305" dirty="0">
                <a:solidFill>
                  <a:srgbClr val="231F20"/>
                </a:solidFill>
                <a:latin typeface="Times New Roman"/>
                <a:cs typeface="Times New Roman"/>
              </a:rPr>
              <a:t> </a:t>
            </a:r>
            <a:r>
              <a:rPr lang="en-US" sz="1050" spc="50" dirty="0">
                <a:solidFill>
                  <a:srgbClr val="231F20"/>
                </a:solidFill>
                <a:latin typeface="Times New Roman"/>
                <a:cs typeface="Times New Roman"/>
              </a:rPr>
              <a:t>conducting</a:t>
            </a:r>
            <a:r>
              <a:rPr lang="en-US" sz="1050" spc="300" dirty="0">
                <a:solidFill>
                  <a:srgbClr val="231F20"/>
                </a:solidFill>
                <a:latin typeface="Times New Roman"/>
                <a:cs typeface="Times New Roman"/>
              </a:rPr>
              <a:t> </a:t>
            </a:r>
            <a:r>
              <a:rPr lang="en-US" sz="1050" spc="50" dirty="0">
                <a:solidFill>
                  <a:srgbClr val="231F20"/>
                </a:solidFill>
                <a:latin typeface="Times New Roman"/>
                <a:cs typeface="Times New Roman"/>
              </a:rPr>
              <a:t>tabletop</a:t>
            </a:r>
            <a:r>
              <a:rPr lang="en-US" sz="1050" spc="300" dirty="0">
                <a:solidFill>
                  <a:srgbClr val="231F20"/>
                </a:solidFill>
                <a:latin typeface="Times New Roman"/>
                <a:cs typeface="Times New Roman"/>
              </a:rPr>
              <a:t> </a:t>
            </a:r>
            <a:r>
              <a:rPr lang="en-US" sz="1050" dirty="0">
                <a:solidFill>
                  <a:srgbClr val="231F20"/>
                </a:solidFill>
                <a:latin typeface="Times New Roman"/>
                <a:cs typeface="Times New Roman"/>
              </a:rPr>
              <a:t>exercises</a:t>
            </a:r>
            <a:r>
              <a:rPr lang="en-US" sz="1050" spc="300" dirty="0">
                <a:solidFill>
                  <a:srgbClr val="231F20"/>
                </a:solidFill>
                <a:latin typeface="Times New Roman"/>
                <a:cs typeface="Times New Roman"/>
              </a:rPr>
              <a:t> </a:t>
            </a:r>
            <a:r>
              <a:rPr lang="en-US" sz="1050" spc="60" dirty="0">
                <a:solidFill>
                  <a:srgbClr val="231F20"/>
                </a:solidFill>
                <a:latin typeface="Times New Roman"/>
                <a:cs typeface="Times New Roman"/>
              </a:rPr>
              <a:t>and </a:t>
            </a:r>
            <a:r>
              <a:rPr lang="en-US" sz="1050" spc="55" dirty="0">
                <a:solidFill>
                  <a:srgbClr val="231F20"/>
                </a:solidFill>
                <a:latin typeface="Times New Roman"/>
                <a:cs typeface="Times New Roman"/>
              </a:rPr>
              <a:t>simulated</a:t>
            </a:r>
            <a:r>
              <a:rPr lang="en-US" sz="1050" spc="35" dirty="0">
                <a:solidFill>
                  <a:srgbClr val="231F20"/>
                </a:solidFill>
                <a:latin typeface="Times New Roman"/>
                <a:cs typeface="Times New Roman"/>
              </a:rPr>
              <a:t> </a:t>
            </a:r>
            <a:r>
              <a:rPr lang="en-US" sz="1050" spc="-20" dirty="0">
                <a:solidFill>
                  <a:srgbClr val="231F20"/>
                </a:solidFill>
                <a:latin typeface="Times New Roman"/>
                <a:cs typeface="Times New Roman"/>
              </a:rPr>
              <a:t>IR</a:t>
            </a:r>
            <a:r>
              <a:rPr lang="en-US" sz="1050" spc="35" dirty="0">
                <a:solidFill>
                  <a:srgbClr val="231F20"/>
                </a:solidFill>
                <a:latin typeface="Times New Roman"/>
                <a:cs typeface="Times New Roman"/>
              </a:rPr>
              <a:t> </a:t>
            </a:r>
            <a:r>
              <a:rPr lang="en-US" sz="1050" dirty="0">
                <a:solidFill>
                  <a:srgbClr val="231F20"/>
                </a:solidFill>
                <a:latin typeface="Times New Roman"/>
                <a:cs typeface="Times New Roman"/>
              </a:rPr>
              <a:t>drills</a:t>
            </a:r>
            <a:r>
              <a:rPr lang="en-US" sz="1050" spc="35"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35" dirty="0">
                <a:solidFill>
                  <a:srgbClr val="231F20"/>
                </a:solidFill>
                <a:latin typeface="Times New Roman"/>
                <a:cs typeface="Times New Roman"/>
              </a:rPr>
              <a:t> </a:t>
            </a:r>
            <a:r>
              <a:rPr lang="en-US" sz="1050" spc="45" dirty="0">
                <a:solidFill>
                  <a:srgbClr val="231F20"/>
                </a:solidFill>
                <a:latin typeface="Times New Roman"/>
                <a:cs typeface="Times New Roman"/>
              </a:rPr>
              <a:t>ensure</a:t>
            </a:r>
            <a:r>
              <a:rPr lang="en-US" sz="1050" spc="35" dirty="0">
                <a:solidFill>
                  <a:srgbClr val="231F20"/>
                </a:solidFill>
                <a:latin typeface="Times New Roman"/>
                <a:cs typeface="Times New Roman"/>
              </a:rPr>
              <a:t> </a:t>
            </a:r>
            <a:r>
              <a:rPr lang="en-US" sz="1050" spc="45" dirty="0">
                <a:solidFill>
                  <a:srgbClr val="231F20"/>
                </a:solidFill>
                <a:latin typeface="Times New Roman"/>
                <a:cs typeface="Times New Roman"/>
              </a:rPr>
              <a:t>that</a:t>
            </a:r>
            <a:r>
              <a:rPr lang="en-US" sz="1050" spc="40" dirty="0">
                <a:solidFill>
                  <a:srgbClr val="231F20"/>
                </a:solidFill>
                <a:latin typeface="Times New Roman"/>
                <a:cs typeface="Times New Roman"/>
              </a:rPr>
              <a:t> </a:t>
            </a:r>
            <a:r>
              <a:rPr lang="en-US" sz="1050" spc="45" dirty="0">
                <a:solidFill>
                  <a:srgbClr val="231F20"/>
                </a:solidFill>
                <a:latin typeface="Times New Roman"/>
                <a:cs typeface="Times New Roman"/>
              </a:rPr>
              <a:t>the</a:t>
            </a:r>
            <a:r>
              <a:rPr lang="en-US" sz="1050" spc="35" dirty="0">
                <a:solidFill>
                  <a:srgbClr val="231F20"/>
                </a:solidFill>
                <a:latin typeface="Times New Roman"/>
                <a:cs typeface="Times New Roman"/>
              </a:rPr>
              <a:t> </a:t>
            </a:r>
            <a:r>
              <a:rPr lang="en-US" sz="1050" spc="-20" dirty="0">
                <a:solidFill>
                  <a:srgbClr val="231F20"/>
                </a:solidFill>
                <a:latin typeface="Times New Roman"/>
                <a:cs typeface="Times New Roman"/>
              </a:rPr>
              <a:t>IR</a:t>
            </a:r>
            <a:r>
              <a:rPr lang="en-US" sz="1050" spc="35" dirty="0">
                <a:solidFill>
                  <a:srgbClr val="231F20"/>
                </a:solidFill>
                <a:latin typeface="Times New Roman"/>
                <a:cs typeface="Times New Roman"/>
              </a:rPr>
              <a:t> </a:t>
            </a:r>
            <a:r>
              <a:rPr lang="en-US" sz="1050" spc="55" dirty="0">
                <a:solidFill>
                  <a:srgbClr val="231F20"/>
                </a:solidFill>
                <a:latin typeface="Times New Roman"/>
                <a:cs typeface="Times New Roman"/>
              </a:rPr>
              <a:t>team</a:t>
            </a:r>
            <a:r>
              <a:rPr lang="en-US" sz="1050" spc="35" dirty="0">
                <a:solidFill>
                  <a:srgbClr val="231F20"/>
                </a:solidFill>
                <a:latin typeface="Times New Roman"/>
                <a:cs typeface="Times New Roman"/>
              </a:rPr>
              <a:t> </a:t>
            </a:r>
            <a:r>
              <a:rPr lang="en-US" sz="1050" spc="75" dirty="0">
                <a:solidFill>
                  <a:srgbClr val="231F20"/>
                </a:solidFill>
                <a:latin typeface="Times New Roman"/>
                <a:cs typeface="Times New Roman"/>
              </a:rPr>
              <a:t>and</a:t>
            </a:r>
            <a:r>
              <a:rPr lang="en-US" sz="1050" spc="35" dirty="0">
                <a:solidFill>
                  <a:srgbClr val="231F20"/>
                </a:solidFill>
                <a:latin typeface="Times New Roman"/>
                <a:cs typeface="Times New Roman"/>
              </a:rPr>
              <a:t> </a:t>
            </a:r>
            <a:r>
              <a:rPr lang="en-US" sz="1050" dirty="0">
                <a:solidFill>
                  <a:srgbClr val="231F20"/>
                </a:solidFill>
                <a:latin typeface="Times New Roman"/>
                <a:cs typeface="Times New Roman"/>
              </a:rPr>
              <a:t>processes</a:t>
            </a:r>
            <a:r>
              <a:rPr lang="en-US" sz="1050" spc="35" dirty="0">
                <a:solidFill>
                  <a:srgbClr val="231F20"/>
                </a:solidFill>
                <a:latin typeface="Times New Roman"/>
                <a:cs typeface="Times New Roman"/>
              </a:rPr>
              <a:t> </a:t>
            </a:r>
            <a:r>
              <a:rPr lang="en-US" sz="1050" dirty="0">
                <a:solidFill>
                  <a:srgbClr val="231F20"/>
                </a:solidFill>
                <a:latin typeface="Times New Roman"/>
                <a:cs typeface="Times New Roman"/>
              </a:rPr>
              <a:t>are</a:t>
            </a:r>
            <a:r>
              <a:rPr lang="en-US" sz="1050" spc="40" dirty="0">
                <a:solidFill>
                  <a:srgbClr val="231F20"/>
                </a:solidFill>
                <a:latin typeface="Times New Roman"/>
                <a:cs typeface="Times New Roman"/>
              </a:rPr>
              <a:t> </a:t>
            </a:r>
            <a:r>
              <a:rPr lang="en-US" sz="1050" dirty="0">
                <a:solidFill>
                  <a:srgbClr val="231F20"/>
                </a:solidFill>
                <a:latin typeface="Times New Roman"/>
                <a:cs typeface="Times New Roman"/>
              </a:rPr>
              <a:t>well-</a:t>
            </a:r>
            <a:r>
              <a:rPr lang="en-US" sz="1050" spc="45" dirty="0">
                <a:solidFill>
                  <a:srgbClr val="231F20"/>
                </a:solidFill>
                <a:latin typeface="Times New Roman"/>
                <a:cs typeface="Times New Roman"/>
              </a:rPr>
              <a:t>prepared </a:t>
            </a:r>
            <a:r>
              <a:rPr lang="en-US" sz="1050" dirty="0">
                <a:solidFill>
                  <a:srgbClr val="231F20"/>
                </a:solidFill>
                <a:latin typeface="Times New Roman"/>
                <a:cs typeface="Times New Roman"/>
              </a:rPr>
              <a:t>for</a:t>
            </a:r>
            <a:r>
              <a:rPr lang="en-US" sz="1050" spc="130" dirty="0">
                <a:solidFill>
                  <a:srgbClr val="231F20"/>
                </a:solidFill>
                <a:latin typeface="Times New Roman"/>
                <a:cs typeface="Times New Roman"/>
              </a:rPr>
              <a:t> </a:t>
            </a:r>
            <a:r>
              <a:rPr lang="en-US" sz="1050" dirty="0">
                <a:solidFill>
                  <a:srgbClr val="231F20"/>
                </a:solidFill>
                <a:latin typeface="Times New Roman"/>
                <a:cs typeface="Times New Roman"/>
              </a:rPr>
              <a:t>real</a:t>
            </a:r>
            <a:r>
              <a:rPr lang="en-US" sz="1050" spc="130" dirty="0">
                <a:solidFill>
                  <a:srgbClr val="231F20"/>
                </a:solidFill>
                <a:latin typeface="Times New Roman"/>
                <a:cs typeface="Times New Roman"/>
              </a:rPr>
              <a:t> </a:t>
            </a:r>
            <a:r>
              <a:rPr lang="en-US" sz="1050" spc="-10" dirty="0">
                <a:solidFill>
                  <a:srgbClr val="231F20"/>
                </a:solidFill>
                <a:latin typeface="Times New Roman"/>
                <a:cs typeface="Times New Roman"/>
              </a:rPr>
              <a:t>incidents.</a:t>
            </a:r>
            <a:endParaRPr lang="en-US" sz="1050" dirty="0">
              <a:latin typeface="Times New Roman"/>
              <a:cs typeface="Times New Roman"/>
            </a:endParaRPr>
          </a:p>
          <a:p>
            <a:pPr marL="508000" marR="42545" indent="-201930" algn="just">
              <a:lnSpc>
                <a:spcPct val="103200"/>
              </a:lnSpc>
              <a:spcBef>
                <a:spcPts val="360"/>
              </a:spcBef>
              <a:buFont typeface="Times New Roman"/>
              <a:buAutoNum type="arabicPeriod" startAt="2"/>
              <a:tabLst>
                <a:tab pos="508000" algn="l"/>
              </a:tabLst>
            </a:pPr>
            <a:r>
              <a:rPr lang="en-US" sz="1050" b="1" spc="10" dirty="0">
                <a:solidFill>
                  <a:srgbClr val="231F20"/>
                </a:solidFill>
                <a:latin typeface="Times New Roman"/>
                <a:cs typeface="Times New Roman"/>
              </a:rPr>
              <a:t>Identification</a:t>
            </a:r>
            <a:r>
              <a:rPr lang="en-US" sz="1050" spc="10" dirty="0">
                <a:solidFill>
                  <a:srgbClr val="231F20"/>
                </a:solidFill>
                <a:latin typeface="Times New Roman"/>
                <a:cs typeface="Times New Roman"/>
              </a:rPr>
              <a:t>:</a:t>
            </a:r>
            <a:r>
              <a:rPr lang="en-US" sz="1050" spc="160" dirty="0">
                <a:solidFill>
                  <a:srgbClr val="231F20"/>
                </a:solidFill>
                <a:latin typeface="Times New Roman"/>
                <a:cs typeface="Times New Roman"/>
              </a:rPr>
              <a:t> </a:t>
            </a:r>
            <a:r>
              <a:rPr lang="en-US" sz="1050" spc="55" dirty="0">
                <a:solidFill>
                  <a:srgbClr val="231F20"/>
                </a:solidFill>
                <a:latin typeface="Times New Roman"/>
                <a:cs typeface="Times New Roman"/>
              </a:rPr>
              <a:t>During</a:t>
            </a:r>
            <a:r>
              <a:rPr lang="en-US" sz="1050" spc="160" dirty="0">
                <a:solidFill>
                  <a:srgbClr val="231F20"/>
                </a:solidFill>
                <a:latin typeface="Times New Roman"/>
                <a:cs typeface="Times New Roman"/>
              </a:rPr>
              <a:t> </a:t>
            </a:r>
            <a:r>
              <a:rPr lang="en-US" sz="1050" spc="60" dirty="0">
                <a:solidFill>
                  <a:srgbClr val="231F20"/>
                </a:solidFill>
                <a:latin typeface="Times New Roman"/>
                <a:cs typeface="Times New Roman"/>
              </a:rPr>
              <a:t>any</a:t>
            </a:r>
            <a:r>
              <a:rPr lang="en-US" sz="1050" spc="165" dirty="0">
                <a:solidFill>
                  <a:srgbClr val="231F20"/>
                </a:solidFill>
                <a:latin typeface="Times New Roman"/>
                <a:cs typeface="Times New Roman"/>
              </a:rPr>
              <a:t> </a:t>
            </a:r>
            <a:r>
              <a:rPr lang="en-US" sz="1050" spc="10" dirty="0">
                <a:solidFill>
                  <a:srgbClr val="231F20"/>
                </a:solidFill>
                <a:latin typeface="Times New Roman"/>
                <a:cs typeface="Times New Roman"/>
              </a:rPr>
              <a:t>incident,</a:t>
            </a:r>
            <a:r>
              <a:rPr lang="en-US" sz="1050" spc="160" dirty="0">
                <a:solidFill>
                  <a:srgbClr val="231F20"/>
                </a:solidFill>
                <a:latin typeface="Times New Roman"/>
                <a:cs typeface="Times New Roman"/>
              </a:rPr>
              <a:t> </a:t>
            </a:r>
            <a:r>
              <a:rPr lang="en-US" sz="1050" spc="10" dirty="0">
                <a:solidFill>
                  <a:srgbClr val="231F20"/>
                </a:solidFill>
                <a:latin typeface="Times New Roman"/>
                <a:cs typeface="Times New Roman"/>
              </a:rPr>
              <a:t>it</a:t>
            </a:r>
            <a:r>
              <a:rPr lang="en-US" sz="1050" spc="165" dirty="0">
                <a:solidFill>
                  <a:srgbClr val="231F20"/>
                </a:solidFill>
                <a:latin typeface="Times New Roman"/>
                <a:cs typeface="Times New Roman"/>
              </a:rPr>
              <a:t> </a:t>
            </a:r>
            <a:r>
              <a:rPr lang="en-US" sz="1050" spc="10" dirty="0">
                <a:solidFill>
                  <a:srgbClr val="231F20"/>
                </a:solidFill>
                <a:latin typeface="Times New Roman"/>
                <a:cs typeface="Times New Roman"/>
              </a:rPr>
              <a:t>is</a:t>
            </a:r>
            <a:r>
              <a:rPr lang="en-US" sz="1050" spc="160" dirty="0">
                <a:solidFill>
                  <a:srgbClr val="231F20"/>
                </a:solidFill>
                <a:latin typeface="Times New Roman"/>
                <a:cs typeface="Times New Roman"/>
              </a:rPr>
              <a:t> </a:t>
            </a:r>
            <a:r>
              <a:rPr lang="en-US" sz="1050" spc="50" dirty="0">
                <a:solidFill>
                  <a:srgbClr val="231F20"/>
                </a:solidFill>
                <a:latin typeface="Times New Roman"/>
                <a:cs typeface="Times New Roman"/>
              </a:rPr>
              <a:t>very</a:t>
            </a:r>
            <a:r>
              <a:rPr lang="en-US" sz="1050" spc="160" dirty="0">
                <a:solidFill>
                  <a:srgbClr val="231F20"/>
                </a:solidFill>
                <a:latin typeface="Times New Roman"/>
                <a:cs typeface="Times New Roman"/>
              </a:rPr>
              <a:t> </a:t>
            </a:r>
            <a:r>
              <a:rPr lang="en-US" sz="1050" spc="60" dirty="0">
                <a:solidFill>
                  <a:srgbClr val="231F20"/>
                </a:solidFill>
                <a:latin typeface="Times New Roman"/>
                <a:cs typeface="Times New Roman"/>
              </a:rPr>
              <a:t>important</a:t>
            </a:r>
            <a:r>
              <a:rPr lang="en-US" sz="1050" spc="165"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160" dirty="0">
                <a:solidFill>
                  <a:srgbClr val="231F20"/>
                </a:solidFill>
                <a:latin typeface="Times New Roman"/>
                <a:cs typeface="Times New Roman"/>
              </a:rPr>
              <a:t> </a:t>
            </a:r>
            <a:r>
              <a:rPr lang="en-US" sz="1050" spc="70" dirty="0">
                <a:solidFill>
                  <a:srgbClr val="231F20"/>
                </a:solidFill>
                <a:latin typeface="Times New Roman"/>
                <a:cs typeface="Times New Roman"/>
              </a:rPr>
              <a:t>understand</a:t>
            </a:r>
            <a:r>
              <a:rPr lang="en-US" sz="1050" spc="16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60" dirty="0">
                <a:solidFill>
                  <a:srgbClr val="231F20"/>
                </a:solidFill>
                <a:latin typeface="Times New Roman"/>
                <a:cs typeface="Times New Roman"/>
              </a:rPr>
              <a:t> </a:t>
            </a:r>
            <a:r>
              <a:rPr lang="en-US" sz="1050" spc="40" dirty="0">
                <a:solidFill>
                  <a:srgbClr val="231F20"/>
                </a:solidFill>
                <a:latin typeface="Times New Roman"/>
                <a:cs typeface="Times New Roman"/>
              </a:rPr>
              <a:t>type </a:t>
            </a:r>
            <a:r>
              <a:rPr lang="en-US" sz="1050" spc="85" dirty="0">
                <a:solidFill>
                  <a:srgbClr val="231F20"/>
                </a:solidFill>
                <a:latin typeface="Times New Roman"/>
                <a:cs typeface="Times New Roman"/>
              </a:rPr>
              <a:t>and</a:t>
            </a:r>
            <a:r>
              <a:rPr lang="en-US" sz="1050" spc="270" dirty="0">
                <a:solidFill>
                  <a:srgbClr val="231F20"/>
                </a:solidFill>
                <a:latin typeface="Times New Roman"/>
                <a:cs typeface="Times New Roman"/>
              </a:rPr>
              <a:t> </a:t>
            </a:r>
            <a:r>
              <a:rPr lang="en-US" sz="1050" dirty="0">
                <a:solidFill>
                  <a:srgbClr val="231F20"/>
                </a:solidFill>
                <a:latin typeface="Times New Roman"/>
                <a:cs typeface="Times New Roman"/>
              </a:rPr>
              <a:t>identify</a:t>
            </a:r>
            <a:r>
              <a:rPr lang="en-US" sz="1050" spc="27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70" dirty="0">
                <a:solidFill>
                  <a:srgbClr val="231F20"/>
                </a:solidFill>
                <a:latin typeface="Times New Roman"/>
                <a:cs typeface="Times New Roman"/>
              </a:rPr>
              <a:t> </a:t>
            </a:r>
            <a:r>
              <a:rPr lang="en-US" sz="1050" spc="55" dirty="0">
                <a:solidFill>
                  <a:srgbClr val="231F20"/>
                </a:solidFill>
                <a:latin typeface="Times New Roman"/>
                <a:cs typeface="Times New Roman"/>
              </a:rPr>
              <a:t>entry</a:t>
            </a:r>
            <a:r>
              <a:rPr lang="en-US" sz="1050" spc="275" dirty="0">
                <a:solidFill>
                  <a:srgbClr val="231F20"/>
                </a:solidFill>
                <a:latin typeface="Times New Roman"/>
                <a:cs typeface="Times New Roman"/>
              </a:rPr>
              <a:t> </a:t>
            </a:r>
            <a:r>
              <a:rPr lang="en-US" sz="1050" spc="55" dirty="0">
                <a:solidFill>
                  <a:srgbClr val="231F20"/>
                </a:solidFill>
                <a:latin typeface="Times New Roman"/>
                <a:cs typeface="Times New Roman"/>
              </a:rPr>
              <a:t>point</a:t>
            </a:r>
            <a:r>
              <a:rPr lang="en-US" sz="1050" spc="270" dirty="0">
                <a:solidFill>
                  <a:srgbClr val="231F20"/>
                </a:solidFill>
                <a:latin typeface="Times New Roman"/>
                <a:cs typeface="Times New Roman"/>
              </a:rPr>
              <a:t> </a:t>
            </a:r>
            <a:r>
              <a:rPr lang="en-US" sz="1050" dirty="0">
                <a:solidFill>
                  <a:srgbClr val="231F20"/>
                </a:solidFill>
                <a:latin typeface="Times New Roman"/>
                <a:cs typeface="Times New Roman"/>
              </a:rPr>
              <a:t>for</a:t>
            </a:r>
            <a:r>
              <a:rPr lang="en-US" sz="1050" spc="27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70" dirty="0">
                <a:solidFill>
                  <a:srgbClr val="231F20"/>
                </a:solidFill>
                <a:latin typeface="Times New Roman"/>
                <a:cs typeface="Times New Roman"/>
              </a:rPr>
              <a:t> </a:t>
            </a:r>
            <a:r>
              <a:rPr lang="en-US" sz="1050" spc="45" dirty="0">
                <a:solidFill>
                  <a:srgbClr val="231F20"/>
                </a:solidFill>
                <a:latin typeface="Times New Roman"/>
                <a:cs typeface="Times New Roman"/>
              </a:rPr>
              <a:t>threat.</a:t>
            </a:r>
            <a:r>
              <a:rPr lang="en-US" sz="1050" spc="275" dirty="0">
                <a:solidFill>
                  <a:srgbClr val="231F20"/>
                </a:solidFill>
                <a:latin typeface="Times New Roman"/>
                <a:cs typeface="Times New Roman"/>
              </a:rPr>
              <a:t> </a:t>
            </a:r>
            <a:r>
              <a:rPr lang="en-US" sz="1050" dirty="0">
                <a:solidFill>
                  <a:srgbClr val="231F20"/>
                </a:solidFill>
                <a:latin typeface="Times New Roman"/>
                <a:cs typeface="Times New Roman"/>
              </a:rPr>
              <a:t>This</a:t>
            </a:r>
            <a:r>
              <a:rPr lang="en-US" sz="1050" spc="270" dirty="0">
                <a:solidFill>
                  <a:srgbClr val="231F20"/>
                </a:solidFill>
                <a:latin typeface="Times New Roman"/>
                <a:cs typeface="Times New Roman"/>
              </a:rPr>
              <a:t> </a:t>
            </a:r>
            <a:r>
              <a:rPr lang="en-US" sz="1050" dirty="0">
                <a:solidFill>
                  <a:srgbClr val="231F20"/>
                </a:solidFill>
                <a:latin typeface="Times New Roman"/>
                <a:cs typeface="Times New Roman"/>
              </a:rPr>
              <a:t>will</a:t>
            </a:r>
            <a:r>
              <a:rPr lang="en-US" sz="1050" spc="275" dirty="0">
                <a:solidFill>
                  <a:srgbClr val="231F20"/>
                </a:solidFill>
                <a:latin typeface="Times New Roman"/>
                <a:cs typeface="Times New Roman"/>
              </a:rPr>
              <a:t> </a:t>
            </a:r>
            <a:r>
              <a:rPr lang="en-US" sz="1050" spc="50" dirty="0">
                <a:solidFill>
                  <a:srgbClr val="231F20"/>
                </a:solidFill>
                <a:latin typeface="Times New Roman"/>
                <a:cs typeface="Times New Roman"/>
              </a:rPr>
              <a:t>help</a:t>
            </a:r>
            <a:r>
              <a:rPr lang="en-US" sz="1050" spc="27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75" dirty="0">
                <a:solidFill>
                  <a:srgbClr val="231F20"/>
                </a:solidFill>
                <a:latin typeface="Times New Roman"/>
                <a:cs typeface="Times New Roman"/>
              </a:rPr>
              <a:t> </a:t>
            </a:r>
            <a:r>
              <a:rPr lang="en-US" sz="1050" dirty="0">
                <a:solidFill>
                  <a:srgbClr val="231F20"/>
                </a:solidFill>
                <a:latin typeface="Times New Roman"/>
                <a:cs typeface="Times New Roman"/>
              </a:rPr>
              <a:t>CSIRT</a:t>
            </a:r>
            <a:r>
              <a:rPr lang="en-US" sz="1050" spc="270" dirty="0">
                <a:solidFill>
                  <a:srgbClr val="231F20"/>
                </a:solidFill>
                <a:latin typeface="Times New Roman"/>
                <a:cs typeface="Times New Roman"/>
              </a:rPr>
              <a:t> </a:t>
            </a:r>
            <a:r>
              <a:rPr lang="en-US" sz="1050" spc="65" dirty="0">
                <a:solidFill>
                  <a:srgbClr val="231F20"/>
                </a:solidFill>
                <a:latin typeface="Times New Roman"/>
                <a:cs typeface="Times New Roman"/>
              </a:rPr>
              <a:t>team</a:t>
            </a:r>
            <a:r>
              <a:rPr lang="en-US" sz="1050" spc="275" dirty="0">
                <a:solidFill>
                  <a:srgbClr val="231F20"/>
                </a:solidFill>
                <a:latin typeface="Times New Roman"/>
                <a:cs typeface="Times New Roman"/>
              </a:rPr>
              <a:t> </a:t>
            </a:r>
            <a:r>
              <a:rPr lang="en-US" sz="1050" spc="-25" dirty="0">
                <a:solidFill>
                  <a:srgbClr val="231F20"/>
                </a:solidFill>
                <a:latin typeface="Times New Roman"/>
                <a:cs typeface="Times New Roman"/>
              </a:rPr>
              <a:t>to </a:t>
            </a:r>
            <a:r>
              <a:rPr lang="en-US" sz="1050" spc="70" dirty="0">
                <a:solidFill>
                  <a:srgbClr val="231F20"/>
                </a:solidFill>
                <a:latin typeface="Times New Roman"/>
                <a:cs typeface="Times New Roman"/>
              </a:rPr>
              <a:t>understand</a:t>
            </a:r>
            <a:r>
              <a:rPr lang="en-US" sz="1050" spc="190" dirty="0">
                <a:solidFill>
                  <a:srgbClr val="231F20"/>
                </a:solidFill>
                <a:latin typeface="Times New Roman"/>
                <a:cs typeface="Times New Roman"/>
              </a:rPr>
              <a:t> </a:t>
            </a:r>
            <a:r>
              <a:rPr lang="en-US" sz="1050" spc="70" dirty="0">
                <a:solidFill>
                  <a:srgbClr val="231F20"/>
                </a:solidFill>
                <a:latin typeface="Times New Roman"/>
                <a:cs typeface="Times New Roman"/>
              </a:rPr>
              <a:t>what</a:t>
            </a:r>
            <a:r>
              <a:rPr lang="en-US" sz="1050" spc="190" dirty="0">
                <a:solidFill>
                  <a:srgbClr val="231F20"/>
                </a:solidFill>
                <a:latin typeface="Times New Roman"/>
                <a:cs typeface="Times New Roman"/>
              </a:rPr>
              <a:t> </a:t>
            </a:r>
            <a:r>
              <a:rPr lang="en-US" sz="1050" spc="60" dirty="0">
                <a:solidFill>
                  <a:srgbClr val="231F20"/>
                </a:solidFill>
                <a:latin typeface="Times New Roman"/>
                <a:cs typeface="Times New Roman"/>
              </a:rPr>
              <a:t>type</a:t>
            </a:r>
            <a:r>
              <a:rPr lang="en-US" sz="1050" spc="195" dirty="0">
                <a:solidFill>
                  <a:srgbClr val="231F20"/>
                </a:solidFill>
                <a:latin typeface="Times New Roman"/>
                <a:cs typeface="Times New Roman"/>
              </a:rPr>
              <a:t> </a:t>
            </a:r>
            <a:r>
              <a:rPr lang="en-US" sz="1050" dirty="0">
                <a:solidFill>
                  <a:srgbClr val="231F20"/>
                </a:solidFill>
                <a:latin typeface="Times New Roman"/>
                <a:cs typeface="Times New Roman"/>
              </a:rPr>
              <a:t>of</a:t>
            </a:r>
            <a:r>
              <a:rPr lang="en-US" sz="1050" spc="190" dirty="0">
                <a:solidFill>
                  <a:srgbClr val="231F20"/>
                </a:solidFill>
                <a:latin typeface="Times New Roman"/>
                <a:cs typeface="Times New Roman"/>
              </a:rPr>
              <a:t> </a:t>
            </a:r>
            <a:r>
              <a:rPr lang="en-US" sz="1050" spc="50" dirty="0">
                <a:solidFill>
                  <a:srgbClr val="231F20"/>
                </a:solidFill>
                <a:latin typeface="Times New Roman"/>
                <a:cs typeface="Times New Roman"/>
              </a:rPr>
              <a:t>threat</a:t>
            </a:r>
            <a:r>
              <a:rPr lang="en-US" sz="1050" spc="19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90" dirty="0">
                <a:solidFill>
                  <a:srgbClr val="231F20"/>
                </a:solidFill>
                <a:latin typeface="Times New Roman"/>
                <a:cs typeface="Times New Roman"/>
              </a:rPr>
              <a:t> </a:t>
            </a:r>
            <a:r>
              <a:rPr lang="en-US" sz="1050" dirty="0">
                <a:solidFill>
                  <a:srgbClr val="231F20"/>
                </a:solidFill>
                <a:latin typeface="Times New Roman"/>
                <a:cs typeface="Times New Roman"/>
              </a:rPr>
              <a:t>security</a:t>
            </a:r>
            <a:r>
              <a:rPr lang="en-US" sz="1050" spc="190" dirty="0">
                <a:solidFill>
                  <a:srgbClr val="231F20"/>
                </a:solidFill>
                <a:latin typeface="Times New Roman"/>
                <a:cs typeface="Times New Roman"/>
              </a:rPr>
              <a:t> </a:t>
            </a:r>
            <a:r>
              <a:rPr lang="en-US" sz="1050" spc="55" dirty="0">
                <a:solidFill>
                  <a:srgbClr val="231F20"/>
                </a:solidFill>
                <a:latin typeface="Times New Roman"/>
                <a:cs typeface="Times New Roman"/>
              </a:rPr>
              <a:t>teams</a:t>
            </a:r>
            <a:r>
              <a:rPr lang="en-US" sz="1050" spc="195" dirty="0">
                <a:solidFill>
                  <a:srgbClr val="231F20"/>
                </a:solidFill>
                <a:latin typeface="Times New Roman"/>
                <a:cs typeface="Times New Roman"/>
              </a:rPr>
              <a:t> </a:t>
            </a:r>
            <a:r>
              <a:rPr lang="en-US" sz="1050" spc="60" dirty="0">
                <a:solidFill>
                  <a:srgbClr val="231F20"/>
                </a:solidFill>
                <a:latin typeface="Times New Roman"/>
                <a:cs typeface="Times New Roman"/>
              </a:rPr>
              <a:t>have</a:t>
            </a:r>
            <a:r>
              <a:rPr lang="en-US" sz="1050" spc="190"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195" dirty="0">
                <a:solidFill>
                  <a:srgbClr val="231F20"/>
                </a:solidFill>
                <a:latin typeface="Times New Roman"/>
                <a:cs typeface="Times New Roman"/>
              </a:rPr>
              <a:t> </a:t>
            </a:r>
            <a:r>
              <a:rPr lang="en-US" sz="1050" spc="55" dirty="0">
                <a:solidFill>
                  <a:srgbClr val="231F20"/>
                </a:solidFill>
                <a:latin typeface="Times New Roman"/>
                <a:cs typeface="Times New Roman"/>
              </a:rPr>
              <a:t>deal</a:t>
            </a:r>
            <a:r>
              <a:rPr lang="en-US" sz="1050" spc="190" dirty="0">
                <a:solidFill>
                  <a:srgbClr val="231F20"/>
                </a:solidFill>
                <a:latin typeface="Times New Roman"/>
                <a:cs typeface="Times New Roman"/>
              </a:rPr>
              <a:t> </a:t>
            </a:r>
            <a:r>
              <a:rPr lang="en-US" sz="1050" spc="65" dirty="0">
                <a:solidFill>
                  <a:srgbClr val="231F20"/>
                </a:solidFill>
                <a:latin typeface="Times New Roman"/>
                <a:cs typeface="Times New Roman"/>
              </a:rPr>
              <a:t>with</a:t>
            </a:r>
            <a:r>
              <a:rPr lang="en-US" sz="1050" spc="19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95" dirty="0">
                <a:solidFill>
                  <a:srgbClr val="231F20"/>
                </a:solidFill>
                <a:latin typeface="Times New Roman"/>
                <a:cs typeface="Times New Roman"/>
              </a:rPr>
              <a:t> </a:t>
            </a:r>
            <a:r>
              <a:rPr lang="en-US" sz="1050" spc="50" dirty="0">
                <a:solidFill>
                  <a:srgbClr val="231F20"/>
                </a:solidFill>
                <a:latin typeface="Times New Roman"/>
                <a:cs typeface="Times New Roman"/>
              </a:rPr>
              <a:t>how </a:t>
            </a:r>
            <a:r>
              <a:rPr lang="en-US" sz="1050" spc="75" dirty="0">
                <a:solidFill>
                  <a:srgbClr val="231F20"/>
                </a:solidFill>
                <a:latin typeface="Times New Roman"/>
                <a:cs typeface="Times New Roman"/>
              </a:rPr>
              <a:t>much</a:t>
            </a:r>
            <a:r>
              <a:rPr lang="en-US" sz="1050" spc="200" dirty="0">
                <a:solidFill>
                  <a:srgbClr val="231F20"/>
                </a:solidFill>
                <a:latin typeface="Times New Roman"/>
                <a:cs typeface="Times New Roman"/>
              </a:rPr>
              <a:t> </a:t>
            </a:r>
            <a:r>
              <a:rPr lang="en-US" sz="1050" spc="50" dirty="0">
                <a:solidFill>
                  <a:srgbClr val="231F20"/>
                </a:solidFill>
                <a:latin typeface="Times New Roman"/>
                <a:cs typeface="Times New Roman"/>
              </a:rPr>
              <a:t>in-</a:t>
            </a:r>
            <a:r>
              <a:rPr lang="en-US" sz="1050" spc="65" dirty="0">
                <a:solidFill>
                  <a:srgbClr val="231F20"/>
                </a:solidFill>
                <a:latin typeface="Times New Roman"/>
                <a:cs typeface="Times New Roman"/>
              </a:rPr>
              <a:t>depth</a:t>
            </a:r>
            <a:r>
              <a:rPr lang="en-US" sz="1050" spc="200" dirty="0">
                <a:solidFill>
                  <a:srgbClr val="231F20"/>
                </a:solidFill>
                <a:latin typeface="Times New Roman"/>
                <a:cs typeface="Times New Roman"/>
              </a:rPr>
              <a:t> </a:t>
            </a:r>
            <a:r>
              <a:rPr lang="en-US" sz="1050" dirty="0">
                <a:solidFill>
                  <a:srgbClr val="231F20"/>
                </a:solidFill>
                <a:latin typeface="Times New Roman"/>
                <a:cs typeface="Times New Roman"/>
              </a:rPr>
              <a:t>vertically</a:t>
            </a:r>
            <a:r>
              <a:rPr lang="en-US" sz="1050" spc="200" dirty="0">
                <a:solidFill>
                  <a:srgbClr val="231F20"/>
                </a:solidFill>
                <a:latin typeface="Times New Roman"/>
                <a:cs typeface="Times New Roman"/>
              </a:rPr>
              <a:t> </a:t>
            </a:r>
            <a:r>
              <a:rPr lang="en-US" sz="1050" dirty="0">
                <a:solidFill>
                  <a:srgbClr val="231F20"/>
                </a:solidFill>
                <a:latin typeface="Times New Roman"/>
                <a:cs typeface="Times New Roman"/>
              </a:rPr>
              <a:t>will</a:t>
            </a:r>
            <a:r>
              <a:rPr lang="en-US" sz="1050" spc="204" dirty="0">
                <a:solidFill>
                  <a:srgbClr val="231F20"/>
                </a:solidFill>
                <a:latin typeface="Times New Roman"/>
                <a:cs typeface="Times New Roman"/>
              </a:rPr>
              <a:t> </a:t>
            </a:r>
            <a:r>
              <a:rPr lang="en-US" sz="1050" dirty="0">
                <a:solidFill>
                  <a:srgbClr val="231F20"/>
                </a:solidFill>
                <a:latin typeface="Times New Roman"/>
                <a:cs typeface="Times New Roman"/>
              </a:rPr>
              <a:t>flow</a:t>
            </a:r>
            <a:r>
              <a:rPr lang="en-US" sz="1050" spc="200"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200" dirty="0">
                <a:solidFill>
                  <a:srgbClr val="231F20"/>
                </a:solidFill>
                <a:latin typeface="Times New Roman"/>
                <a:cs typeface="Times New Roman"/>
              </a:rPr>
              <a:t> </a:t>
            </a:r>
            <a:r>
              <a:rPr lang="en-US" sz="1050" dirty="0">
                <a:solidFill>
                  <a:srgbClr val="231F20"/>
                </a:solidFill>
                <a:latin typeface="Times New Roman"/>
                <a:cs typeface="Times New Roman"/>
              </a:rPr>
              <a:t>infect</a:t>
            </a:r>
            <a:r>
              <a:rPr lang="en-US" sz="1050" spc="204"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00" dirty="0">
                <a:solidFill>
                  <a:srgbClr val="231F20"/>
                </a:solidFill>
                <a:latin typeface="Times New Roman"/>
                <a:cs typeface="Times New Roman"/>
              </a:rPr>
              <a:t> </a:t>
            </a:r>
            <a:r>
              <a:rPr lang="en-US" sz="1050" spc="55" dirty="0">
                <a:solidFill>
                  <a:srgbClr val="231F20"/>
                </a:solidFill>
                <a:latin typeface="Times New Roman"/>
                <a:cs typeface="Times New Roman"/>
              </a:rPr>
              <a:t>crown</a:t>
            </a:r>
            <a:r>
              <a:rPr lang="en-US" sz="1050" spc="200" dirty="0">
                <a:solidFill>
                  <a:srgbClr val="231F20"/>
                </a:solidFill>
                <a:latin typeface="Times New Roman"/>
                <a:cs typeface="Times New Roman"/>
              </a:rPr>
              <a:t> </a:t>
            </a:r>
            <a:r>
              <a:rPr lang="en-US" sz="1050" dirty="0">
                <a:solidFill>
                  <a:srgbClr val="231F20"/>
                </a:solidFill>
                <a:latin typeface="Times New Roman"/>
                <a:cs typeface="Times New Roman"/>
              </a:rPr>
              <a:t>jewels.</a:t>
            </a:r>
            <a:r>
              <a:rPr lang="en-US" sz="1050" spc="204" dirty="0">
                <a:solidFill>
                  <a:srgbClr val="231F20"/>
                </a:solidFill>
                <a:latin typeface="Times New Roman"/>
                <a:cs typeface="Times New Roman"/>
              </a:rPr>
              <a:t> </a:t>
            </a:r>
            <a:r>
              <a:rPr lang="en-US" sz="1050" dirty="0">
                <a:solidFill>
                  <a:srgbClr val="231F20"/>
                </a:solidFill>
                <a:latin typeface="Times New Roman"/>
                <a:cs typeface="Times New Roman"/>
              </a:rPr>
              <a:t>This</a:t>
            </a:r>
            <a:r>
              <a:rPr lang="en-US" sz="1050" spc="200" dirty="0">
                <a:solidFill>
                  <a:srgbClr val="231F20"/>
                </a:solidFill>
                <a:latin typeface="Times New Roman"/>
                <a:cs typeface="Times New Roman"/>
              </a:rPr>
              <a:t> </a:t>
            </a:r>
            <a:r>
              <a:rPr lang="en-US" sz="1050" dirty="0">
                <a:solidFill>
                  <a:srgbClr val="231F20"/>
                </a:solidFill>
                <a:latin typeface="Times New Roman"/>
                <a:cs typeface="Times New Roman"/>
              </a:rPr>
              <a:t>will</a:t>
            </a:r>
            <a:r>
              <a:rPr lang="en-US" sz="1050" spc="200" dirty="0">
                <a:solidFill>
                  <a:srgbClr val="231F20"/>
                </a:solidFill>
                <a:latin typeface="Times New Roman"/>
                <a:cs typeface="Times New Roman"/>
              </a:rPr>
              <a:t> </a:t>
            </a:r>
            <a:r>
              <a:rPr lang="en-US" sz="1050" spc="50" dirty="0">
                <a:solidFill>
                  <a:srgbClr val="231F20"/>
                </a:solidFill>
                <a:latin typeface="Times New Roman"/>
                <a:cs typeface="Times New Roman"/>
              </a:rPr>
              <a:t>help</a:t>
            </a:r>
            <a:r>
              <a:rPr lang="en-US" sz="1050" spc="204"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10" dirty="0">
                <a:solidFill>
                  <a:srgbClr val="231F20"/>
                </a:solidFill>
                <a:latin typeface="Times New Roman"/>
                <a:cs typeface="Times New Roman"/>
              </a:rPr>
              <a:t>CSIRT</a:t>
            </a:r>
            <a:r>
              <a:rPr lang="en-US" sz="1050" spc="95" dirty="0">
                <a:solidFill>
                  <a:srgbClr val="231F20"/>
                </a:solidFill>
                <a:latin typeface="Times New Roman"/>
                <a:cs typeface="Times New Roman"/>
              </a:rPr>
              <a:t> </a:t>
            </a:r>
            <a:r>
              <a:rPr lang="en-US" sz="1050" spc="65" dirty="0">
                <a:solidFill>
                  <a:srgbClr val="231F20"/>
                </a:solidFill>
                <a:latin typeface="Times New Roman"/>
                <a:cs typeface="Times New Roman"/>
              </a:rPr>
              <a:t>team</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protect</a:t>
            </a:r>
            <a:r>
              <a:rPr lang="en-US" sz="1050" spc="9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95" dirty="0">
                <a:solidFill>
                  <a:srgbClr val="231F20"/>
                </a:solidFill>
                <a:latin typeface="Times New Roman"/>
                <a:cs typeface="Times New Roman"/>
              </a:rPr>
              <a:t> </a:t>
            </a:r>
            <a:r>
              <a:rPr lang="en-US" sz="1050" spc="55" dirty="0">
                <a:solidFill>
                  <a:srgbClr val="231F20"/>
                </a:solidFill>
                <a:latin typeface="Times New Roman"/>
                <a:cs typeface="Times New Roman"/>
              </a:rPr>
              <a:t>crown</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jewels</a:t>
            </a:r>
            <a:r>
              <a:rPr lang="en-US" sz="1050" spc="95" dirty="0">
                <a:solidFill>
                  <a:srgbClr val="231F20"/>
                </a:solidFill>
                <a:latin typeface="Times New Roman"/>
                <a:cs typeface="Times New Roman"/>
              </a:rPr>
              <a:t> </a:t>
            </a:r>
            <a:r>
              <a:rPr lang="en-US" sz="1050" spc="65" dirty="0">
                <a:solidFill>
                  <a:srgbClr val="231F20"/>
                </a:solidFill>
                <a:latin typeface="Times New Roman"/>
                <a:cs typeface="Times New Roman"/>
              </a:rPr>
              <a:t>during</a:t>
            </a:r>
            <a:r>
              <a:rPr lang="en-US" sz="1050" spc="9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incidents.</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Now,</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let</a:t>
            </a:r>
            <a:r>
              <a:rPr lang="en-US" sz="1050" spc="95" dirty="0">
                <a:solidFill>
                  <a:srgbClr val="231F20"/>
                </a:solidFill>
                <a:latin typeface="Times New Roman"/>
                <a:cs typeface="Times New Roman"/>
              </a:rPr>
              <a:t> </a:t>
            </a:r>
            <a:r>
              <a:rPr lang="en-US" sz="1050" spc="70" dirty="0">
                <a:solidFill>
                  <a:srgbClr val="231F20"/>
                </a:solidFill>
                <a:latin typeface="Times New Roman"/>
                <a:cs typeface="Times New Roman"/>
              </a:rPr>
              <a:t>us</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look</a:t>
            </a:r>
            <a:r>
              <a:rPr lang="en-US" sz="1050" spc="95" dirty="0">
                <a:solidFill>
                  <a:srgbClr val="231F20"/>
                </a:solidFill>
                <a:latin typeface="Times New Roman"/>
                <a:cs typeface="Times New Roman"/>
              </a:rPr>
              <a:t> </a:t>
            </a:r>
            <a:r>
              <a:rPr lang="en-US" sz="1050" spc="25" dirty="0">
                <a:solidFill>
                  <a:srgbClr val="231F20"/>
                </a:solidFill>
                <a:latin typeface="Times New Roman"/>
                <a:cs typeface="Times New Roman"/>
              </a:rPr>
              <a:t>at </a:t>
            </a:r>
            <a:r>
              <a:rPr lang="en-US" sz="1050" spc="55" dirty="0">
                <a:solidFill>
                  <a:srgbClr val="231F20"/>
                </a:solidFill>
                <a:latin typeface="Times New Roman"/>
                <a:cs typeface="Times New Roman"/>
              </a:rPr>
              <a:t>the</a:t>
            </a:r>
            <a:r>
              <a:rPr lang="en-US" sz="1050" spc="90"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90" dirty="0">
                <a:solidFill>
                  <a:srgbClr val="231F20"/>
                </a:solidFill>
                <a:latin typeface="Times New Roman"/>
                <a:cs typeface="Times New Roman"/>
              </a:rPr>
              <a:t> </a:t>
            </a:r>
            <a:r>
              <a:rPr lang="en-US" sz="1050" spc="50" dirty="0">
                <a:solidFill>
                  <a:srgbClr val="231F20"/>
                </a:solidFill>
                <a:latin typeface="Times New Roman"/>
                <a:cs typeface="Times New Roman"/>
              </a:rPr>
              <a:t>involved</a:t>
            </a:r>
            <a:r>
              <a:rPr lang="en-US" sz="1050" spc="90" dirty="0">
                <a:solidFill>
                  <a:srgbClr val="231F20"/>
                </a:solidFill>
                <a:latin typeface="Times New Roman"/>
                <a:cs typeface="Times New Roman"/>
              </a:rPr>
              <a:t> </a:t>
            </a:r>
            <a:r>
              <a:rPr lang="en-US" sz="1050" spc="65" dirty="0">
                <a:solidFill>
                  <a:srgbClr val="231F20"/>
                </a:solidFill>
                <a:latin typeface="Times New Roman"/>
                <a:cs typeface="Times New Roman"/>
              </a:rPr>
              <a:t>during</a:t>
            </a:r>
            <a:r>
              <a:rPr lang="en-US" sz="1050" spc="9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identification</a:t>
            </a:r>
            <a:r>
              <a:rPr lang="en-US" sz="1050" spc="95" dirty="0">
                <a:solidFill>
                  <a:srgbClr val="231F20"/>
                </a:solidFill>
                <a:latin typeface="Times New Roman"/>
                <a:cs typeface="Times New Roman"/>
              </a:rPr>
              <a:t> </a:t>
            </a:r>
            <a:r>
              <a:rPr lang="en-US" sz="1050" spc="60" dirty="0">
                <a:solidFill>
                  <a:srgbClr val="231F20"/>
                </a:solidFill>
                <a:latin typeface="Times New Roman"/>
                <a:cs typeface="Times New Roman"/>
              </a:rPr>
              <a:t>phase</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in</a:t>
            </a:r>
            <a:r>
              <a:rPr lang="en-US" sz="1050" spc="9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IR</a:t>
            </a:r>
            <a:r>
              <a:rPr lang="en-US" sz="1050" spc="90" dirty="0">
                <a:solidFill>
                  <a:srgbClr val="231F20"/>
                </a:solidFill>
                <a:latin typeface="Times New Roman"/>
                <a:cs typeface="Times New Roman"/>
              </a:rPr>
              <a:t> </a:t>
            </a:r>
            <a:r>
              <a:rPr lang="en-US" sz="1050" spc="-10" dirty="0">
                <a:solidFill>
                  <a:srgbClr val="231F20"/>
                </a:solidFill>
                <a:latin typeface="Times New Roman"/>
                <a:cs typeface="Times New Roman"/>
              </a:rPr>
              <a:t>lifecycle:</a:t>
            </a:r>
            <a:endParaRPr lang="en-US" sz="1050" dirty="0">
              <a:latin typeface="Times New Roman"/>
              <a:cs typeface="Times New Roman"/>
            </a:endParaRPr>
          </a:p>
          <a:p>
            <a:pPr marL="850900" marR="42545" lvl="1" indent="-190500" algn="just">
              <a:lnSpc>
                <a:spcPct val="103200"/>
              </a:lnSpc>
              <a:spcBef>
                <a:spcPts val="360"/>
              </a:spcBef>
              <a:buFont typeface="Times New Roman"/>
              <a:buAutoNum type="alphaLcPeriod"/>
              <a:tabLst>
                <a:tab pos="850900" algn="l"/>
              </a:tabLst>
            </a:pPr>
            <a:r>
              <a:rPr lang="en-US" sz="1050" b="1" dirty="0">
                <a:solidFill>
                  <a:srgbClr val="231F20"/>
                </a:solidFill>
                <a:latin typeface="Times New Roman"/>
                <a:cs typeface="Times New Roman"/>
              </a:rPr>
              <a:t>Detect</a:t>
            </a:r>
            <a:r>
              <a:rPr lang="en-US" sz="1050" b="1" spc="120" dirty="0">
                <a:solidFill>
                  <a:srgbClr val="231F20"/>
                </a:solidFill>
                <a:latin typeface="Times New Roman"/>
                <a:cs typeface="Times New Roman"/>
              </a:rPr>
              <a:t>  </a:t>
            </a:r>
            <a:r>
              <a:rPr lang="en-US" sz="1050" b="1" dirty="0">
                <a:solidFill>
                  <a:srgbClr val="231F20"/>
                </a:solidFill>
                <a:latin typeface="Times New Roman"/>
                <a:cs typeface="Times New Roman"/>
              </a:rPr>
              <a:t>incidents</a:t>
            </a:r>
            <a:r>
              <a:rPr lang="en-US" sz="1050" dirty="0">
                <a:solidFill>
                  <a:srgbClr val="231F20"/>
                </a:solidFill>
                <a:latin typeface="Times New Roman"/>
                <a:cs typeface="Times New Roman"/>
              </a:rPr>
              <a:t>:</a:t>
            </a:r>
            <a:r>
              <a:rPr lang="en-US" sz="1050" spc="120" dirty="0">
                <a:solidFill>
                  <a:srgbClr val="231F20"/>
                </a:solidFill>
                <a:latin typeface="Times New Roman"/>
                <a:cs typeface="Times New Roman"/>
              </a:rPr>
              <a:t>  </a:t>
            </a:r>
            <a:r>
              <a:rPr lang="en-US" sz="1050" b="1" dirty="0">
                <a:solidFill>
                  <a:srgbClr val="231F20"/>
                </a:solidFill>
                <a:latin typeface="Times New Roman"/>
                <a:cs typeface="Times New Roman"/>
              </a:rPr>
              <a:t>Security</a:t>
            </a:r>
            <a:r>
              <a:rPr lang="en-US" sz="1050" b="1" spc="120" dirty="0">
                <a:solidFill>
                  <a:srgbClr val="231F20"/>
                </a:solidFill>
                <a:latin typeface="Times New Roman"/>
                <a:cs typeface="Times New Roman"/>
              </a:rPr>
              <a:t>  </a:t>
            </a:r>
            <a:r>
              <a:rPr lang="en-US" sz="1050" b="1" dirty="0">
                <a:solidFill>
                  <a:srgbClr val="231F20"/>
                </a:solidFill>
                <a:latin typeface="Times New Roman"/>
                <a:cs typeface="Times New Roman"/>
              </a:rPr>
              <a:t>information</a:t>
            </a:r>
            <a:r>
              <a:rPr lang="en-US" sz="1050" b="1" spc="120" dirty="0">
                <a:solidFill>
                  <a:srgbClr val="231F20"/>
                </a:solidFill>
                <a:latin typeface="Times New Roman"/>
                <a:cs typeface="Times New Roman"/>
              </a:rPr>
              <a:t>  </a:t>
            </a:r>
            <a:r>
              <a:rPr lang="en-US" sz="1050" b="1" dirty="0">
                <a:solidFill>
                  <a:srgbClr val="231F20"/>
                </a:solidFill>
                <a:latin typeface="Times New Roman"/>
                <a:cs typeface="Times New Roman"/>
              </a:rPr>
              <a:t>and</a:t>
            </a:r>
            <a:r>
              <a:rPr lang="en-US" sz="1050" b="1" spc="120" dirty="0">
                <a:solidFill>
                  <a:srgbClr val="231F20"/>
                </a:solidFill>
                <a:latin typeface="Times New Roman"/>
                <a:cs typeface="Times New Roman"/>
              </a:rPr>
              <a:t>  </a:t>
            </a:r>
            <a:r>
              <a:rPr lang="en-US" sz="1050" b="1" dirty="0">
                <a:solidFill>
                  <a:srgbClr val="231F20"/>
                </a:solidFill>
                <a:latin typeface="Times New Roman"/>
                <a:cs typeface="Times New Roman"/>
              </a:rPr>
              <a:t>event</a:t>
            </a:r>
            <a:r>
              <a:rPr lang="en-US" sz="1050" b="1" spc="125" dirty="0">
                <a:solidFill>
                  <a:srgbClr val="231F20"/>
                </a:solidFill>
                <a:latin typeface="Times New Roman"/>
                <a:cs typeface="Times New Roman"/>
              </a:rPr>
              <a:t>  </a:t>
            </a:r>
            <a:r>
              <a:rPr lang="en-US" sz="1050" b="1" dirty="0">
                <a:solidFill>
                  <a:srgbClr val="231F20"/>
                </a:solidFill>
                <a:latin typeface="Times New Roman"/>
                <a:cs typeface="Times New Roman"/>
              </a:rPr>
              <a:t>management</a:t>
            </a:r>
            <a:r>
              <a:rPr lang="en-US" sz="1050" b="1" spc="120" dirty="0">
                <a:solidFill>
                  <a:srgbClr val="231F20"/>
                </a:solidFill>
                <a:latin typeface="Times New Roman"/>
                <a:cs typeface="Times New Roman"/>
              </a:rPr>
              <a:t>  </a:t>
            </a:r>
            <a:r>
              <a:rPr lang="en-US" sz="1050" spc="-10" dirty="0">
                <a:solidFill>
                  <a:srgbClr val="231F20"/>
                </a:solidFill>
                <a:latin typeface="Times New Roman"/>
                <a:cs typeface="Times New Roman"/>
              </a:rPr>
              <a:t>(</a:t>
            </a:r>
            <a:r>
              <a:rPr lang="en-US" sz="1050" b="1" spc="-10" dirty="0">
                <a:solidFill>
                  <a:srgbClr val="231F20"/>
                </a:solidFill>
                <a:latin typeface="Times New Roman"/>
                <a:cs typeface="Times New Roman"/>
              </a:rPr>
              <a:t>SIEM</a:t>
            </a:r>
            <a:r>
              <a:rPr lang="en-US" sz="1050" spc="-10" dirty="0">
                <a:solidFill>
                  <a:srgbClr val="231F20"/>
                </a:solidFill>
                <a:latin typeface="Times New Roman"/>
                <a:cs typeface="Times New Roman"/>
              </a:rPr>
              <a:t>) </a:t>
            </a:r>
            <a:r>
              <a:rPr lang="en-US" sz="1050" spc="10" dirty="0">
                <a:solidFill>
                  <a:srgbClr val="231F20"/>
                </a:solidFill>
                <a:latin typeface="Times New Roman"/>
                <a:cs typeface="Times New Roman"/>
              </a:rPr>
              <a:t>is</a:t>
            </a:r>
            <a:r>
              <a:rPr lang="en-US" sz="1050" spc="240"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245" dirty="0">
                <a:solidFill>
                  <a:srgbClr val="231F20"/>
                </a:solidFill>
                <a:latin typeface="Times New Roman"/>
                <a:cs typeface="Times New Roman"/>
              </a:rPr>
              <a:t> </a:t>
            </a:r>
            <a:r>
              <a:rPr lang="en-US" sz="1050" spc="10" dirty="0">
                <a:solidFill>
                  <a:srgbClr val="231F20"/>
                </a:solidFill>
                <a:latin typeface="Times New Roman"/>
                <a:cs typeface="Times New Roman"/>
              </a:rPr>
              <a:t>single</a:t>
            </a:r>
            <a:r>
              <a:rPr lang="en-US" sz="1050" spc="240" dirty="0">
                <a:solidFill>
                  <a:srgbClr val="231F20"/>
                </a:solidFill>
                <a:latin typeface="Times New Roman"/>
                <a:cs typeface="Times New Roman"/>
              </a:rPr>
              <a:t> </a:t>
            </a:r>
            <a:r>
              <a:rPr lang="en-US" sz="1050" spc="65" dirty="0">
                <a:solidFill>
                  <a:srgbClr val="231F20"/>
                </a:solidFill>
                <a:latin typeface="Times New Roman"/>
                <a:cs typeface="Times New Roman"/>
              </a:rPr>
              <a:t>pane</a:t>
            </a:r>
            <a:r>
              <a:rPr lang="en-US" sz="1050" spc="245" dirty="0">
                <a:solidFill>
                  <a:srgbClr val="231F20"/>
                </a:solidFill>
                <a:latin typeface="Times New Roman"/>
                <a:cs typeface="Times New Roman"/>
              </a:rPr>
              <a:t> </a:t>
            </a:r>
            <a:r>
              <a:rPr lang="en-US" sz="1050" spc="10" dirty="0">
                <a:solidFill>
                  <a:srgbClr val="231F20"/>
                </a:solidFill>
                <a:latin typeface="Times New Roman"/>
                <a:cs typeface="Times New Roman"/>
              </a:rPr>
              <a:t>of</a:t>
            </a:r>
            <a:r>
              <a:rPr lang="en-US" sz="1050" spc="240" dirty="0">
                <a:solidFill>
                  <a:srgbClr val="231F20"/>
                </a:solidFill>
                <a:latin typeface="Times New Roman"/>
                <a:cs typeface="Times New Roman"/>
              </a:rPr>
              <a:t> </a:t>
            </a:r>
            <a:r>
              <a:rPr lang="en-US" sz="1050" spc="10" dirty="0">
                <a:solidFill>
                  <a:srgbClr val="231F20"/>
                </a:solidFill>
                <a:latin typeface="Times New Roman"/>
                <a:cs typeface="Times New Roman"/>
              </a:rPr>
              <a:t>glass</a:t>
            </a:r>
            <a:r>
              <a:rPr lang="en-US" sz="1050" spc="245" dirty="0">
                <a:solidFill>
                  <a:srgbClr val="231F20"/>
                </a:solidFill>
                <a:latin typeface="Times New Roman"/>
                <a:cs typeface="Times New Roman"/>
              </a:rPr>
              <a:t> </a:t>
            </a:r>
            <a:r>
              <a:rPr lang="en-US" sz="1050" spc="65" dirty="0">
                <a:solidFill>
                  <a:srgbClr val="231F20"/>
                </a:solidFill>
                <a:latin typeface="Times New Roman"/>
                <a:cs typeface="Times New Roman"/>
              </a:rPr>
              <a:t>during</a:t>
            </a:r>
            <a:r>
              <a:rPr lang="en-US" sz="1050" spc="240" dirty="0">
                <a:solidFill>
                  <a:srgbClr val="231F20"/>
                </a:solidFill>
                <a:latin typeface="Times New Roman"/>
                <a:cs typeface="Times New Roman"/>
              </a:rPr>
              <a:t> </a:t>
            </a:r>
            <a:r>
              <a:rPr lang="en-US" sz="1050" spc="60" dirty="0">
                <a:solidFill>
                  <a:srgbClr val="231F20"/>
                </a:solidFill>
                <a:latin typeface="Times New Roman"/>
                <a:cs typeface="Times New Roman"/>
              </a:rPr>
              <a:t>any</a:t>
            </a:r>
            <a:r>
              <a:rPr lang="en-US" sz="1050" spc="245" dirty="0">
                <a:solidFill>
                  <a:srgbClr val="231F20"/>
                </a:solidFill>
                <a:latin typeface="Times New Roman"/>
                <a:cs typeface="Times New Roman"/>
              </a:rPr>
              <a:t> </a:t>
            </a:r>
            <a:r>
              <a:rPr lang="en-US" sz="1050" spc="10" dirty="0">
                <a:solidFill>
                  <a:srgbClr val="231F20"/>
                </a:solidFill>
                <a:latin typeface="Times New Roman"/>
                <a:cs typeface="Times New Roman"/>
              </a:rPr>
              <a:t>incident.</a:t>
            </a:r>
            <a:r>
              <a:rPr lang="en-US" sz="1050" spc="200" dirty="0">
                <a:solidFill>
                  <a:srgbClr val="231F20"/>
                </a:solidFill>
                <a:latin typeface="Times New Roman"/>
                <a:cs typeface="Times New Roman"/>
              </a:rPr>
              <a:t> </a:t>
            </a:r>
            <a:r>
              <a:rPr lang="en-US" sz="1050" spc="10" dirty="0">
                <a:solidFill>
                  <a:srgbClr val="231F20"/>
                </a:solidFill>
                <a:latin typeface="Times New Roman"/>
                <a:cs typeface="Times New Roman"/>
              </a:rPr>
              <a:t>All</a:t>
            </a:r>
            <a:r>
              <a:rPr lang="en-US" sz="1050" spc="2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45" dirty="0">
                <a:solidFill>
                  <a:srgbClr val="231F20"/>
                </a:solidFill>
                <a:latin typeface="Times New Roman"/>
                <a:cs typeface="Times New Roman"/>
              </a:rPr>
              <a:t> </a:t>
            </a:r>
            <a:r>
              <a:rPr lang="en-US" sz="1050" spc="10" dirty="0">
                <a:solidFill>
                  <a:srgbClr val="231F20"/>
                </a:solidFill>
                <a:latin typeface="Times New Roman"/>
                <a:cs typeface="Times New Roman"/>
              </a:rPr>
              <a:t>security</a:t>
            </a:r>
            <a:r>
              <a:rPr lang="en-US" sz="1050" spc="240" dirty="0">
                <a:solidFill>
                  <a:srgbClr val="231F20"/>
                </a:solidFill>
                <a:latin typeface="Times New Roman"/>
                <a:cs typeface="Times New Roman"/>
              </a:rPr>
              <a:t> </a:t>
            </a:r>
            <a:r>
              <a:rPr lang="en-US" sz="1050" spc="55" dirty="0">
                <a:solidFill>
                  <a:srgbClr val="231F20"/>
                </a:solidFill>
                <a:latin typeface="Times New Roman"/>
                <a:cs typeface="Times New Roman"/>
              </a:rPr>
              <a:t>teams</a:t>
            </a:r>
            <a:r>
              <a:rPr lang="en-US" sz="1050" spc="245" dirty="0">
                <a:solidFill>
                  <a:srgbClr val="231F20"/>
                </a:solidFill>
                <a:latin typeface="Times New Roman"/>
                <a:cs typeface="Times New Roman"/>
              </a:rPr>
              <a:t> </a:t>
            </a:r>
            <a:r>
              <a:rPr lang="en-US" sz="1050" spc="-20" dirty="0">
                <a:solidFill>
                  <a:srgbClr val="231F20"/>
                </a:solidFill>
                <a:latin typeface="Times New Roman"/>
                <a:cs typeface="Times New Roman"/>
              </a:rPr>
              <a:t>will </a:t>
            </a:r>
            <a:r>
              <a:rPr lang="en-US" sz="1050" dirty="0">
                <a:solidFill>
                  <a:srgbClr val="231F20"/>
                </a:solidFill>
                <a:latin typeface="Times New Roman"/>
                <a:cs typeface="Times New Roman"/>
              </a:rPr>
              <a:t>first</a:t>
            </a:r>
            <a:r>
              <a:rPr lang="en-US" sz="1050" spc="215" dirty="0">
                <a:solidFill>
                  <a:srgbClr val="231F20"/>
                </a:solidFill>
                <a:latin typeface="Times New Roman"/>
                <a:cs typeface="Times New Roman"/>
              </a:rPr>
              <a:t> </a:t>
            </a:r>
            <a:r>
              <a:rPr lang="en-US" sz="1050" dirty="0">
                <a:solidFill>
                  <a:srgbClr val="231F20"/>
                </a:solidFill>
                <a:latin typeface="Times New Roman"/>
                <a:cs typeface="Times New Roman"/>
              </a:rPr>
              <a:t>check</a:t>
            </a:r>
            <a:r>
              <a:rPr lang="en-US" sz="1050" spc="215" dirty="0">
                <a:solidFill>
                  <a:srgbClr val="231F20"/>
                </a:solidFill>
                <a:latin typeface="Times New Roman"/>
                <a:cs typeface="Times New Roman"/>
              </a:rPr>
              <a:t> </a:t>
            </a:r>
            <a:r>
              <a:rPr lang="en-US" sz="1050" dirty="0">
                <a:solidFill>
                  <a:srgbClr val="231F20"/>
                </a:solidFill>
                <a:latin typeface="Times New Roman"/>
                <a:cs typeface="Times New Roman"/>
              </a:rPr>
              <a:t>if</a:t>
            </a:r>
            <a:r>
              <a:rPr lang="en-US" sz="1050" spc="22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15" dirty="0">
                <a:solidFill>
                  <a:srgbClr val="231F20"/>
                </a:solidFill>
                <a:latin typeface="Times New Roman"/>
                <a:cs typeface="Times New Roman"/>
              </a:rPr>
              <a:t> </a:t>
            </a:r>
            <a:r>
              <a:rPr lang="en-US" sz="1050" dirty="0">
                <a:solidFill>
                  <a:srgbClr val="231F20"/>
                </a:solidFill>
                <a:latin typeface="Times New Roman"/>
                <a:cs typeface="Times New Roman"/>
              </a:rPr>
              <a:t>offenses</a:t>
            </a:r>
            <a:r>
              <a:rPr lang="en-US" sz="1050" spc="215" dirty="0">
                <a:solidFill>
                  <a:srgbClr val="231F20"/>
                </a:solidFill>
                <a:latin typeface="Times New Roman"/>
                <a:cs typeface="Times New Roman"/>
              </a:rPr>
              <a:t> </a:t>
            </a:r>
            <a:r>
              <a:rPr lang="en-US" sz="1050" spc="45" dirty="0">
                <a:solidFill>
                  <a:srgbClr val="231F20"/>
                </a:solidFill>
                <a:latin typeface="Times New Roman"/>
                <a:cs typeface="Times New Roman"/>
              </a:rPr>
              <a:t>against</a:t>
            </a:r>
            <a:r>
              <a:rPr lang="en-US" sz="1050" spc="21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20" dirty="0">
                <a:solidFill>
                  <a:srgbClr val="231F20"/>
                </a:solidFill>
                <a:latin typeface="Times New Roman"/>
                <a:cs typeface="Times New Roman"/>
              </a:rPr>
              <a:t> </a:t>
            </a:r>
            <a:r>
              <a:rPr lang="en-US" sz="1050" dirty="0">
                <a:solidFill>
                  <a:srgbClr val="231F20"/>
                </a:solidFill>
                <a:latin typeface="Times New Roman"/>
                <a:cs typeface="Times New Roman"/>
              </a:rPr>
              <a:t>logs</a:t>
            </a:r>
            <a:r>
              <a:rPr lang="en-US" sz="1050" spc="215" dirty="0">
                <a:solidFill>
                  <a:srgbClr val="231F20"/>
                </a:solidFill>
                <a:latin typeface="Times New Roman"/>
                <a:cs typeface="Times New Roman"/>
              </a:rPr>
              <a:t> </a:t>
            </a:r>
            <a:r>
              <a:rPr lang="en-US" sz="1050" dirty="0">
                <a:solidFill>
                  <a:srgbClr val="231F20"/>
                </a:solidFill>
                <a:latin typeface="Times New Roman"/>
                <a:cs typeface="Times New Roman"/>
              </a:rPr>
              <a:t>are</a:t>
            </a:r>
            <a:r>
              <a:rPr lang="en-US" sz="1050" spc="215" dirty="0">
                <a:solidFill>
                  <a:srgbClr val="231F20"/>
                </a:solidFill>
                <a:latin typeface="Times New Roman"/>
                <a:cs typeface="Times New Roman"/>
              </a:rPr>
              <a:t> </a:t>
            </a:r>
            <a:r>
              <a:rPr lang="en-US" sz="1050" spc="55" dirty="0">
                <a:solidFill>
                  <a:srgbClr val="231F20"/>
                </a:solidFill>
                <a:latin typeface="Times New Roman"/>
                <a:cs typeface="Times New Roman"/>
              </a:rPr>
              <a:t>properly</a:t>
            </a:r>
            <a:r>
              <a:rPr lang="en-US" sz="1050" spc="220" dirty="0">
                <a:solidFill>
                  <a:srgbClr val="231F20"/>
                </a:solidFill>
                <a:latin typeface="Times New Roman"/>
                <a:cs typeface="Times New Roman"/>
              </a:rPr>
              <a:t> </a:t>
            </a:r>
            <a:r>
              <a:rPr lang="en-US" sz="1050" dirty="0">
                <a:solidFill>
                  <a:srgbClr val="231F20"/>
                </a:solidFill>
                <a:latin typeface="Times New Roman"/>
                <a:cs typeface="Times New Roman"/>
              </a:rPr>
              <a:t>set.</a:t>
            </a:r>
            <a:r>
              <a:rPr lang="en-US" sz="1050" spc="215" dirty="0">
                <a:solidFill>
                  <a:srgbClr val="231F20"/>
                </a:solidFill>
                <a:latin typeface="Times New Roman"/>
                <a:cs typeface="Times New Roman"/>
              </a:rPr>
              <a:t> </a:t>
            </a:r>
            <a:r>
              <a:rPr lang="en-US" sz="1050" dirty="0">
                <a:solidFill>
                  <a:srgbClr val="231F20"/>
                </a:solidFill>
                <a:latin typeface="Times New Roman"/>
                <a:cs typeface="Times New Roman"/>
              </a:rPr>
              <a:t>So,</a:t>
            </a:r>
            <a:r>
              <a:rPr lang="en-US" sz="1050" spc="215" dirty="0">
                <a:solidFill>
                  <a:srgbClr val="231F20"/>
                </a:solidFill>
                <a:latin typeface="Times New Roman"/>
                <a:cs typeface="Times New Roman"/>
              </a:rPr>
              <a:t> </a:t>
            </a:r>
            <a:r>
              <a:rPr lang="en-US" sz="1050" spc="65" dirty="0">
                <a:solidFill>
                  <a:srgbClr val="231F20"/>
                </a:solidFill>
                <a:latin typeface="Times New Roman"/>
                <a:cs typeface="Times New Roman"/>
              </a:rPr>
              <a:t>during</a:t>
            </a:r>
            <a:r>
              <a:rPr lang="en-US" sz="1050" spc="220" dirty="0">
                <a:solidFill>
                  <a:srgbClr val="231F20"/>
                </a:solidFill>
                <a:latin typeface="Times New Roman"/>
                <a:cs typeface="Times New Roman"/>
              </a:rPr>
              <a:t> </a:t>
            </a:r>
            <a:r>
              <a:rPr lang="en-US" sz="1050" spc="45" dirty="0">
                <a:solidFill>
                  <a:srgbClr val="231F20"/>
                </a:solidFill>
                <a:latin typeface="Times New Roman"/>
                <a:cs typeface="Times New Roman"/>
              </a:rPr>
              <a:t>an </a:t>
            </a:r>
            <a:r>
              <a:rPr lang="en-US" sz="1050" spc="10" dirty="0">
                <a:solidFill>
                  <a:srgbClr val="231F20"/>
                </a:solidFill>
                <a:latin typeface="Times New Roman"/>
                <a:cs typeface="Times New Roman"/>
              </a:rPr>
              <a:t>incident,</a:t>
            </a:r>
            <a:r>
              <a:rPr lang="en-US" sz="1050" spc="280" dirty="0">
                <a:solidFill>
                  <a:srgbClr val="231F20"/>
                </a:solidFill>
                <a:latin typeface="Times New Roman"/>
                <a:cs typeface="Times New Roman"/>
              </a:rPr>
              <a:t> </a:t>
            </a:r>
            <a:r>
              <a:rPr lang="en-US" sz="1050" spc="10" dirty="0">
                <a:solidFill>
                  <a:srgbClr val="231F20"/>
                </a:solidFill>
                <a:latin typeface="Times New Roman"/>
                <a:cs typeface="Times New Roman"/>
              </a:rPr>
              <a:t>those</a:t>
            </a:r>
            <a:r>
              <a:rPr lang="en-US" sz="1050" spc="280" dirty="0">
                <a:solidFill>
                  <a:srgbClr val="231F20"/>
                </a:solidFill>
                <a:latin typeface="Times New Roman"/>
                <a:cs typeface="Times New Roman"/>
              </a:rPr>
              <a:t> </a:t>
            </a:r>
            <a:r>
              <a:rPr lang="en-US" sz="1050" spc="10" dirty="0">
                <a:solidFill>
                  <a:srgbClr val="231F20"/>
                </a:solidFill>
                <a:latin typeface="Times New Roman"/>
                <a:cs typeface="Times New Roman"/>
              </a:rPr>
              <a:t>offenses</a:t>
            </a:r>
            <a:r>
              <a:rPr lang="en-US" sz="1050" spc="280" dirty="0">
                <a:solidFill>
                  <a:srgbClr val="231F20"/>
                </a:solidFill>
                <a:latin typeface="Times New Roman"/>
                <a:cs typeface="Times New Roman"/>
              </a:rPr>
              <a:t> </a:t>
            </a:r>
            <a:r>
              <a:rPr lang="en-US" sz="1050" spc="10" dirty="0">
                <a:solidFill>
                  <a:srgbClr val="231F20"/>
                </a:solidFill>
                <a:latin typeface="Times New Roman"/>
                <a:cs typeface="Times New Roman"/>
              </a:rPr>
              <a:t>can</a:t>
            </a:r>
            <a:r>
              <a:rPr lang="en-US" sz="1050" spc="280" dirty="0">
                <a:solidFill>
                  <a:srgbClr val="231F20"/>
                </a:solidFill>
                <a:latin typeface="Times New Roman"/>
                <a:cs typeface="Times New Roman"/>
              </a:rPr>
              <a:t> </a:t>
            </a:r>
            <a:r>
              <a:rPr lang="en-US" sz="1050" spc="10" dirty="0">
                <a:solidFill>
                  <a:srgbClr val="231F20"/>
                </a:solidFill>
                <a:latin typeface="Times New Roman"/>
                <a:cs typeface="Times New Roman"/>
              </a:rPr>
              <a:t>be</a:t>
            </a:r>
            <a:r>
              <a:rPr lang="en-US" sz="1050" spc="285" dirty="0">
                <a:solidFill>
                  <a:srgbClr val="231F20"/>
                </a:solidFill>
                <a:latin typeface="Times New Roman"/>
                <a:cs typeface="Times New Roman"/>
              </a:rPr>
              <a:t> </a:t>
            </a:r>
            <a:r>
              <a:rPr lang="en-US" sz="1050" spc="10" dirty="0">
                <a:solidFill>
                  <a:srgbClr val="231F20"/>
                </a:solidFill>
                <a:latin typeface="Times New Roman"/>
                <a:cs typeface="Times New Roman"/>
              </a:rPr>
              <a:t>checked</a:t>
            </a:r>
            <a:r>
              <a:rPr lang="en-US" sz="1050" spc="28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280" dirty="0">
                <a:solidFill>
                  <a:srgbClr val="231F20"/>
                </a:solidFill>
                <a:latin typeface="Times New Roman"/>
                <a:cs typeface="Times New Roman"/>
              </a:rPr>
              <a:t> </a:t>
            </a:r>
            <a:r>
              <a:rPr lang="en-US" sz="1050" spc="10" dirty="0">
                <a:solidFill>
                  <a:srgbClr val="231F20"/>
                </a:solidFill>
                <a:latin typeface="Times New Roman"/>
                <a:cs typeface="Times New Roman"/>
              </a:rPr>
              <a:t>correlated</a:t>
            </a:r>
            <a:r>
              <a:rPr lang="en-US" sz="1050" spc="280" dirty="0">
                <a:solidFill>
                  <a:srgbClr val="231F20"/>
                </a:solidFill>
                <a:latin typeface="Times New Roman"/>
                <a:cs typeface="Times New Roman"/>
              </a:rPr>
              <a:t> </a:t>
            </a:r>
            <a:r>
              <a:rPr lang="en-US" sz="1050" spc="65" dirty="0">
                <a:solidFill>
                  <a:srgbClr val="231F20"/>
                </a:solidFill>
                <a:latin typeface="Times New Roman"/>
                <a:cs typeface="Times New Roman"/>
              </a:rPr>
              <a:t>with</a:t>
            </a:r>
            <a:r>
              <a:rPr lang="en-US" sz="1050" spc="28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80" dirty="0">
                <a:solidFill>
                  <a:srgbClr val="231F20"/>
                </a:solidFill>
                <a:latin typeface="Times New Roman"/>
                <a:cs typeface="Times New Roman"/>
              </a:rPr>
              <a:t> </a:t>
            </a:r>
            <a:r>
              <a:rPr lang="en-US" sz="1050" spc="-10" dirty="0">
                <a:solidFill>
                  <a:srgbClr val="231F20"/>
                </a:solidFill>
                <a:latin typeface="Times New Roman"/>
                <a:cs typeface="Times New Roman"/>
              </a:rPr>
              <a:t>incoming </a:t>
            </a:r>
            <a:r>
              <a:rPr lang="en-US" sz="1050" spc="45" dirty="0">
                <a:solidFill>
                  <a:srgbClr val="231F20"/>
                </a:solidFill>
                <a:latin typeface="Times New Roman"/>
                <a:cs typeface="Times New Roman"/>
              </a:rPr>
              <a:t>threat.</a:t>
            </a:r>
            <a:r>
              <a:rPr lang="en-US" sz="1050" spc="315" dirty="0">
                <a:solidFill>
                  <a:srgbClr val="231F20"/>
                </a:solidFill>
                <a:latin typeface="Times New Roman"/>
                <a:cs typeface="Times New Roman"/>
              </a:rPr>
              <a:t> </a:t>
            </a:r>
            <a:r>
              <a:rPr lang="en-US" sz="1050" dirty="0">
                <a:solidFill>
                  <a:srgbClr val="231F20"/>
                </a:solidFill>
                <a:latin typeface="Times New Roman"/>
                <a:cs typeface="Times New Roman"/>
              </a:rPr>
              <a:t>Hence,</a:t>
            </a:r>
            <a:r>
              <a:rPr lang="en-US" sz="1050" spc="310" dirty="0">
                <a:solidFill>
                  <a:srgbClr val="231F20"/>
                </a:solidFill>
                <a:latin typeface="Times New Roman"/>
                <a:cs typeface="Times New Roman"/>
              </a:rPr>
              <a:t> </a:t>
            </a:r>
            <a:r>
              <a:rPr lang="en-US" sz="1050" spc="60" dirty="0">
                <a:solidFill>
                  <a:srgbClr val="231F20"/>
                </a:solidFill>
                <a:latin typeface="Times New Roman"/>
                <a:cs typeface="Times New Roman"/>
              </a:rPr>
              <a:t>implement</a:t>
            </a:r>
            <a:r>
              <a:rPr lang="en-US" sz="1050" spc="305" dirty="0">
                <a:solidFill>
                  <a:srgbClr val="231F20"/>
                </a:solidFill>
                <a:latin typeface="Times New Roman"/>
                <a:cs typeface="Times New Roman"/>
              </a:rPr>
              <a:t> </a:t>
            </a:r>
            <a:r>
              <a:rPr lang="en-US" sz="1050" spc="60" dirty="0">
                <a:solidFill>
                  <a:srgbClr val="231F20"/>
                </a:solidFill>
                <a:latin typeface="Times New Roman"/>
                <a:cs typeface="Times New Roman"/>
              </a:rPr>
              <a:t>proper</a:t>
            </a:r>
            <a:r>
              <a:rPr lang="en-US" sz="1050" spc="310" dirty="0">
                <a:solidFill>
                  <a:srgbClr val="231F20"/>
                </a:solidFill>
                <a:latin typeface="Times New Roman"/>
                <a:cs typeface="Times New Roman"/>
              </a:rPr>
              <a:t> </a:t>
            </a:r>
            <a:r>
              <a:rPr lang="en-US" sz="1050" spc="50" dirty="0">
                <a:solidFill>
                  <a:srgbClr val="231F20"/>
                </a:solidFill>
                <a:latin typeface="Times New Roman"/>
                <a:cs typeface="Times New Roman"/>
              </a:rPr>
              <a:t>monitoring</a:t>
            </a:r>
            <a:r>
              <a:rPr lang="en-US" sz="1050" spc="310" dirty="0">
                <a:solidFill>
                  <a:srgbClr val="231F20"/>
                </a:solidFill>
                <a:latin typeface="Times New Roman"/>
                <a:cs typeface="Times New Roman"/>
              </a:rPr>
              <a:t> </a:t>
            </a:r>
            <a:r>
              <a:rPr lang="en-US" sz="1050" spc="50" dirty="0">
                <a:solidFill>
                  <a:srgbClr val="231F20"/>
                </a:solidFill>
                <a:latin typeface="Times New Roman"/>
                <a:cs typeface="Times New Roman"/>
              </a:rPr>
              <a:t>systems</a:t>
            </a:r>
            <a:r>
              <a:rPr lang="en-US" sz="1050" spc="310" dirty="0">
                <a:solidFill>
                  <a:srgbClr val="231F20"/>
                </a:solidFill>
                <a:latin typeface="Times New Roman"/>
                <a:cs typeface="Times New Roman"/>
              </a:rPr>
              <a:t> </a:t>
            </a:r>
            <a:r>
              <a:rPr lang="en-US" sz="1050" spc="50" dirty="0">
                <a:solidFill>
                  <a:srgbClr val="231F20"/>
                </a:solidFill>
                <a:latin typeface="Times New Roman"/>
                <a:cs typeface="Times New Roman"/>
              </a:rPr>
              <a:t>such</a:t>
            </a:r>
            <a:r>
              <a:rPr lang="en-US" sz="1050" spc="305" dirty="0">
                <a:solidFill>
                  <a:srgbClr val="231F20"/>
                </a:solidFill>
                <a:latin typeface="Times New Roman"/>
                <a:cs typeface="Times New Roman"/>
              </a:rPr>
              <a:t> </a:t>
            </a:r>
            <a:r>
              <a:rPr lang="en-US" sz="1050" dirty="0">
                <a:solidFill>
                  <a:srgbClr val="231F20"/>
                </a:solidFill>
                <a:latin typeface="Times New Roman"/>
                <a:cs typeface="Times New Roman"/>
              </a:rPr>
              <a:t>as</a:t>
            </a:r>
            <a:r>
              <a:rPr lang="en-US" sz="1050" spc="320" dirty="0">
                <a:solidFill>
                  <a:srgbClr val="231F20"/>
                </a:solidFill>
                <a:latin typeface="Times New Roman"/>
                <a:cs typeface="Times New Roman"/>
              </a:rPr>
              <a:t> </a:t>
            </a:r>
            <a:r>
              <a:rPr lang="en-US" sz="1050" b="1" spc="-10" dirty="0">
                <a:solidFill>
                  <a:srgbClr val="231F20"/>
                </a:solidFill>
                <a:latin typeface="Times New Roman"/>
                <a:cs typeface="Times New Roman"/>
              </a:rPr>
              <a:t>intrusion </a:t>
            </a:r>
            <a:r>
              <a:rPr lang="en-US" sz="1050" b="1" spc="20" dirty="0">
                <a:solidFill>
                  <a:srgbClr val="231F20"/>
                </a:solidFill>
                <a:latin typeface="Times New Roman"/>
                <a:cs typeface="Times New Roman"/>
              </a:rPr>
              <a:t>detection</a:t>
            </a:r>
            <a:r>
              <a:rPr lang="en-US" sz="1050" b="1" spc="180" dirty="0">
                <a:solidFill>
                  <a:srgbClr val="231F20"/>
                </a:solidFill>
                <a:latin typeface="Times New Roman"/>
                <a:cs typeface="Times New Roman"/>
              </a:rPr>
              <a:t> </a:t>
            </a:r>
            <a:r>
              <a:rPr lang="en-US" sz="1050" b="1" spc="20" dirty="0">
                <a:solidFill>
                  <a:srgbClr val="231F20"/>
                </a:solidFill>
                <a:latin typeface="Times New Roman"/>
                <a:cs typeface="Times New Roman"/>
              </a:rPr>
              <a:t>systems</a:t>
            </a:r>
            <a:r>
              <a:rPr lang="en-US" sz="1050" b="1" spc="180" dirty="0">
                <a:solidFill>
                  <a:srgbClr val="231F20"/>
                </a:solidFill>
                <a:latin typeface="Times New Roman"/>
                <a:cs typeface="Times New Roman"/>
              </a:rPr>
              <a:t> </a:t>
            </a:r>
            <a:r>
              <a:rPr lang="en-US" sz="1050" spc="20" dirty="0">
                <a:solidFill>
                  <a:srgbClr val="231F20"/>
                </a:solidFill>
                <a:latin typeface="Times New Roman"/>
                <a:cs typeface="Times New Roman"/>
              </a:rPr>
              <a:t>(</a:t>
            </a:r>
            <a:r>
              <a:rPr lang="en-US" sz="1050" b="1" spc="20" dirty="0">
                <a:solidFill>
                  <a:srgbClr val="231F20"/>
                </a:solidFill>
                <a:latin typeface="Times New Roman"/>
                <a:cs typeface="Times New Roman"/>
              </a:rPr>
              <a:t>IDS</a:t>
            </a:r>
            <a:r>
              <a:rPr lang="en-US" sz="1050" spc="20" dirty="0">
                <a:solidFill>
                  <a:srgbClr val="231F20"/>
                </a:solidFill>
                <a:latin typeface="Times New Roman"/>
                <a:cs typeface="Times New Roman"/>
              </a:rPr>
              <a:t>)</a:t>
            </a:r>
            <a:r>
              <a:rPr lang="en-US" sz="1050" spc="18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80" dirty="0">
                <a:solidFill>
                  <a:srgbClr val="231F20"/>
                </a:solidFill>
                <a:latin typeface="Times New Roman"/>
                <a:cs typeface="Times New Roman"/>
              </a:rPr>
              <a:t> </a:t>
            </a:r>
            <a:r>
              <a:rPr lang="en-US" sz="1050" spc="20" dirty="0">
                <a:solidFill>
                  <a:srgbClr val="231F20"/>
                </a:solidFill>
                <a:latin typeface="Times New Roman"/>
                <a:cs typeface="Times New Roman"/>
              </a:rPr>
              <a:t>SIEM</a:t>
            </a:r>
            <a:r>
              <a:rPr lang="en-US" sz="1050" spc="180" dirty="0">
                <a:solidFill>
                  <a:srgbClr val="231F20"/>
                </a:solidFill>
                <a:latin typeface="Times New Roman"/>
                <a:cs typeface="Times New Roman"/>
              </a:rPr>
              <a:t> </a:t>
            </a:r>
            <a:r>
              <a:rPr lang="en-US" sz="1050" spc="20" dirty="0">
                <a:solidFill>
                  <a:srgbClr val="231F20"/>
                </a:solidFill>
                <a:latin typeface="Times New Roman"/>
                <a:cs typeface="Times New Roman"/>
              </a:rPr>
              <a:t>solutions</a:t>
            </a:r>
            <a:r>
              <a:rPr lang="en-US" sz="1050" spc="180"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180" dirty="0">
                <a:solidFill>
                  <a:srgbClr val="231F20"/>
                </a:solidFill>
                <a:latin typeface="Times New Roman"/>
                <a:cs typeface="Times New Roman"/>
              </a:rPr>
              <a:t> </a:t>
            </a:r>
            <a:r>
              <a:rPr lang="en-US" sz="1050" spc="20" dirty="0">
                <a:solidFill>
                  <a:srgbClr val="231F20"/>
                </a:solidFill>
                <a:latin typeface="Times New Roman"/>
                <a:cs typeface="Times New Roman"/>
              </a:rPr>
              <a:t>detect</a:t>
            </a:r>
            <a:r>
              <a:rPr lang="en-US" sz="1050" spc="180" dirty="0">
                <a:solidFill>
                  <a:srgbClr val="231F20"/>
                </a:solidFill>
                <a:latin typeface="Times New Roman"/>
                <a:cs typeface="Times New Roman"/>
              </a:rPr>
              <a:t> </a:t>
            </a:r>
            <a:r>
              <a:rPr lang="en-US" sz="1050" spc="20" dirty="0">
                <a:solidFill>
                  <a:srgbClr val="231F20"/>
                </a:solidFill>
                <a:latin typeface="Times New Roman"/>
                <a:cs typeface="Times New Roman"/>
              </a:rPr>
              <a:t>suspicious</a:t>
            </a:r>
            <a:r>
              <a:rPr lang="en-US" sz="1050" spc="180" dirty="0">
                <a:solidFill>
                  <a:srgbClr val="231F20"/>
                </a:solidFill>
                <a:latin typeface="Times New Roman"/>
                <a:cs typeface="Times New Roman"/>
              </a:rPr>
              <a:t> </a:t>
            </a:r>
            <a:r>
              <a:rPr lang="en-US" sz="1050" spc="-10" dirty="0">
                <a:solidFill>
                  <a:srgbClr val="231F20"/>
                </a:solidFill>
                <a:latin typeface="Times New Roman"/>
                <a:cs typeface="Times New Roman"/>
              </a:rPr>
              <a:t>activities </a:t>
            </a:r>
            <a:r>
              <a:rPr lang="en-US" sz="1050" spc="85" dirty="0">
                <a:solidFill>
                  <a:srgbClr val="231F20"/>
                </a:solidFill>
                <a:latin typeface="Times New Roman"/>
                <a:cs typeface="Times New Roman"/>
              </a:rPr>
              <a:t>and</a:t>
            </a:r>
            <a:r>
              <a:rPr lang="en-US" sz="1050" spc="90" dirty="0">
                <a:solidFill>
                  <a:srgbClr val="231F20"/>
                </a:solidFill>
                <a:latin typeface="Times New Roman"/>
                <a:cs typeface="Times New Roman"/>
              </a:rPr>
              <a:t> </a:t>
            </a:r>
            <a:r>
              <a:rPr lang="en-US" sz="1050" spc="50" dirty="0">
                <a:solidFill>
                  <a:srgbClr val="231F20"/>
                </a:solidFill>
                <a:latin typeface="Times New Roman"/>
                <a:cs typeface="Times New Roman"/>
              </a:rPr>
              <a:t>potential</a:t>
            </a:r>
            <a:r>
              <a:rPr lang="en-US" sz="1050" spc="95" dirty="0">
                <a:solidFill>
                  <a:srgbClr val="231F20"/>
                </a:solidFill>
                <a:latin typeface="Times New Roman"/>
                <a:cs typeface="Times New Roman"/>
              </a:rPr>
              <a:t> </a:t>
            </a:r>
            <a:r>
              <a:rPr lang="en-US" sz="1050" spc="10" dirty="0">
                <a:solidFill>
                  <a:srgbClr val="231F20"/>
                </a:solidFill>
                <a:latin typeface="Times New Roman"/>
                <a:cs typeface="Times New Roman"/>
              </a:rPr>
              <a:t>security</a:t>
            </a:r>
            <a:r>
              <a:rPr lang="en-US" sz="1050" spc="85" dirty="0">
                <a:solidFill>
                  <a:srgbClr val="231F20"/>
                </a:solidFill>
                <a:latin typeface="Times New Roman"/>
                <a:cs typeface="Times New Roman"/>
              </a:rPr>
              <a:t> </a:t>
            </a:r>
            <a:r>
              <a:rPr lang="en-US" sz="1050" spc="-10" dirty="0">
                <a:solidFill>
                  <a:srgbClr val="231F20"/>
                </a:solidFill>
                <a:latin typeface="Times New Roman"/>
                <a:cs typeface="Times New Roman"/>
              </a:rPr>
              <a:t>incidents.</a:t>
            </a:r>
            <a:endParaRPr lang="en-US" sz="1050" dirty="0">
              <a:latin typeface="Times New Roman"/>
              <a:cs typeface="Times New Roman"/>
            </a:endParaRPr>
          </a:p>
          <a:p>
            <a:pPr marL="850900" marR="42545" lvl="1" indent="-190500" algn="just">
              <a:lnSpc>
                <a:spcPct val="103200"/>
              </a:lnSpc>
              <a:spcBef>
                <a:spcPts val="360"/>
              </a:spcBef>
              <a:buFont typeface="Times New Roman"/>
              <a:buAutoNum type="alphaLcPeriod"/>
              <a:tabLst>
                <a:tab pos="850900" algn="l"/>
              </a:tabLst>
            </a:pPr>
            <a:r>
              <a:rPr lang="en-US" sz="1050" b="1" spc="10" dirty="0">
                <a:solidFill>
                  <a:srgbClr val="231F20"/>
                </a:solidFill>
                <a:latin typeface="Times New Roman"/>
                <a:cs typeface="Times New Roman"/>
              </a:rPr>
              <a:t>Alert</a:t>
            </a:r>
            <a:r>
              <a:rPr lang="en-US" sz="1050" b="1" spc="20" dirty="0">
                <a:solidFill>
                  <a:srgbClr val="231F20"/>
                </a:solidFill>
                <a:latin typeface="Times New Roman"/>
                <a:cs typeface="Times New Roman"/>
              </a:rPr>
              <a:t> </a:t>
            </a:r>
            <a:r>
              <a:rPr lang="en-US" sz="1050" b="1" spc="10" dirty="0">
                <a:solidFill>
                  <a:srgbClr val="231F20"/>
                </a:solidFill>
                <a:latin typeface="Times New Roman"/>
                <a:cs typeface="Times New Roman"/>
              </a:rPr>
              <a:t>and</a:t>
            </a:r>
            <a:r>
              <a:rPr lang="en-US" sz="1050" b="1" spc="20" dirty="0">
                <a:solidFill>
                  <a:srgbClr val="231F20"/>
                </a:solidFill>
                <a:latin typeface="Times New Roman"/>
                <a:cs typeface="Times New Roman"/>
              </a:rPr>
              <a:t> </a:t>
            </a:r>
            <a:r>
              <a:rPr lang="en-US" sz="1050" b="1" spc="10" dirty="0">
                <a:solidFill>
                  <a:srgbClr val="231F20"/>
                </a:solidFill>
                <a:latin typeface="Times New Roman"/>
                <a:cs typeface="Times New Roman"/>
              </a:rPr>
              <a:t>notifications</a:t>
            </a:r>
            <a:r>
              <a:rPr lang="en-US" sz="1050" spc="10" dirty="0">
                <a:solidFill>
                  <a:srgbClr val="231F20"/>
                </a:solidFill>
                <a:latin typeface="Times New Roman"/>
                <a:cs typeface="Times New Roman"/>
              </a:rPr>
              <a:t>:</a:t>
            </a:r>
            <a:r>
              <a:rPr lang="en-US" sz="1050" spc="25" dirty="0">
                <a:solidFill>
                  <a:srgbClr val="231F20"/>
                </a:solidFill>
                <a:latin typeface="Times New Roman"/>
                <a:cs typeface="Times New Roman"/>
              </a:rPr>
              <a:t> </a:t>
            </a:r>
            <a:r>
              <a:rPr lang="en-US" sz="1050" spc="55" dirty="0">
                <a:solidFill>
                  <a:srgbClr val="231F20"/>
                </a:solidFill>
                <a:latin typeface="Times New Roman"/>
                <a:cs typeface="Times New Roman"/>
              </a:rPr>
              <a:t>During</a:t>
            </a:r>
            <a:r>
              <a:rPr lang="en-US" sz="1050" spc="2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5" dirty="0">
                <a:solidFill>
                  <a:srgbClr val="231F20"/>
                </a:solidFill>
                <a:latin typeface="Times New Roman"/>
                <a:cs typeface="Times New Roman"/>
              </a:rPr>
              <a:t> </a:t>
            </a:r>
            <a:r>
              <a:rPr lang="en-US" sz="1050" spc="10" dirty="0">
                <a:solidFill>
                  <a:srgbClr val="231F20"/>
                </a:solidFill>
                <a:latin typeface="Times New Roman"/>
                <a:cs typeface="Times New Roman"/>
              </a:rPr>
              <a:t>IR</a:t>
            </a:r>
            <a:r>
              <a:rPr lang="en-US" sz="1050" spc="20" dirty="0">
                <a:solidFill>
                  <a:srgbClr val="231F20"/>
                </a:solidFill>
                <a:latin typeface="Times New Roman"/>
                <a:cs typeface="Times New Roman"/>
              </a:rPr>
              <a:t> </a:t>
            </a:r>
            <a:r>
              <a:rPr lang="en-US" sz="1050" spc="55" dirty="0">
                <a:solidFill>
                  <a:srgbClr val="231F20"/>
                </a:solidFill>
                <a:latin typeface="Times New Roman"/>
                <a:cs typeface="Times New Roman"/>
              </a:rPr>
              <a:t>planning</a:t>
            </a:r>
            <a:r>
              <a:rPr lang="en-US" sz="1050" spc="25" dirty="0">
                <a:solidFill>
                  <a:srgbClr val="231F20"/>
                </a:solidFill>
                <a:latin typeface="Times New Roman"/>
                <a:cs typeface="Times New Roman"/>
              </a:rPr>
              <a:t> </a:t>
            </a:r>
            <a:r>
              <a:rPr lang="en-US" sz="1050" spc="50" dirty="0">
                <a:solidFill>
                  <a:srgbClr val="231F20"/>
                </a:solidFill>
                <a:latin typeface="Times New Roman"/>
                <a:cs typeface="Times New Roman"/>
              </a:rPr>
              <a:t>phase,</a:t>
            </a:r>
            <a:r>
              <a:rPr lang="en-US" sz="1050" spc="20" dirty="0">
                <a:solidFill>
                  <a:srgbClr val="231F20"/>
                </a:solidFill>
                <a:latin typeface="Times New Roman"/>
                <a:cs typeface="Times New Roman"/>
              </a:rPr>
              <a:t> </a:t>
            </a:r>
            <a:r>
              <a:rPr lang="en-US" sz="1050" spc="10" dirty="0">
                <a:solidFill>
                  <a:srgbClr val="231F20"/>
                </a:solidFill>
                <a:latin typeface="Times New Roman"/>
                <a:cs typeface="Times New Roman"/>
              </a:rPr>
              <a:t>it</a:t>
            </a:r>
            <a:r>
              <a:rPr lang="en-US" sz="1050" spc="25" dirty="0">
                <a:solidFill>
                  <a:srgbClr val="231F20"/>
                </a:solidFill>
                <a:latin typeface="Times New Roman"/>
                <a:cs typeface="Times New Roman"/>
              </a:rPr>
              <a:t> </a:t>
            </a:r>
            <a:r>
              <a:rPr lang="en-US" sz="1050" spc="65" dirty="0">
                <a:solidFill>
                  <a:srgbClr val="231F20"/>
                </a:solidFill>
                <a:latin typeface="Times New Roman"/>
                <a:cs typeface="Times New Roman"/>
              </a:rPr>
              <a:t>should</a:t>
            </a:r>
            <a:r>
              <a:rPr lang="en-US" sz="1050" spc="20" dirty="0">
                <a:solidFill>
                  <a:srgbClr val="231F20"/>
                </a:solidFill>
                <a:latin typeface="Times New Roman"/>
                <a:cs typeface="Times New Roman"/>
              </a:rPr>
              <a:t> </a:t>
            </a:r>
            <a:r>
              <a:rPr lang="en-US" sz="1050" spc="10" dirty="0">
                <a:solidFill>
                  <a:srgbClr val="231F20"/>
                </a:solidFill>
                <a:latin typeface="Times New Roman"/>
                <a:cs typeface="Times New Roman"/>
              </a:rPr>
              <a:t>be</a:t>
            </a:r>
            <a:r>
              <a:rPr lang="en-US" sz="1050" spc="25" dirty="0">
                <a:solidFill>
                  <a:srgbClr val="231F20"/>
                </a:solidFill>
                <a:latin typeface="Times New Roman"/>
                <a:cs typeface="Times New Roman"/>
              </a:rPr>
              <a:t> </a:t>
            </a:r>
            <a:r>
              <a:rPr lang="en-US" sz="1050" spc="40" dirty="0">
                <a:solidFill>
                  <a:srgbClr val="231F20"/>
                </a:solidFill>
                <a:latin typeface="Times New Roman"/>
                <a:cs typeface="Times New Roman"/>
              </a:rPr>
              <a:t>properly </a:t>
            </a:r>
            <a:r>
              <a:rPr lang="en-US" sz="1050" spc="60" dirty="0">
                <a:solidFill>
                  <a:srgbClr val="231F20"/>
                </a:solidFill>
                <a:latin typeface="Times New Roman"/>
                <a:cs typeface="Times New Roman"/>
              </a:rPr>
              <a:t>mentioned</a:t>
            </a:r>
            <a:r>
              <a:rPr lang="en-US" sz="1050" spc="355"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355" dirty="0">
                <a:solidFill>
                  <a:srgbClr val="231F20"/>
                </a:solidFill>
                <a:latin typeface="Times New Roman"/>
                <a:cs typeface="Times New Roman"/>
              </a:rPr>
              <a:t> </a:t>
            </a:r>
            <a:r>
              <a:rPr lang="en-US" sz="1050" spc="65" dirty="0">
                <a:solidFill>
                  <a:srgbClr val="231F20"/>
                </a:solidFill>
                <a:latin typeface="Times New Roman"/>
                <a:cs typeface="Times New Roman"/>
              </a:rPr>
              <a:t>whenever</a:t>
            </a:r>
            <a:r>
              <a:rPr lang="en-US" sz="1050" spc="355" dirty="0">
                <a:solidFill>
                  <a:srgbClr val="231F20"/>
                </a:solidFill>
                <a:latin typeface="Times New Roman"/>
                <a:cs typeface="Times New Roman"/>
              </a:rPr>
              <a:t> </a:t>
            </a:r>
            <a:r>
              <a:rPr lang="en-US" sz="1050" spc="70" dirty="0">
                <a:solidFill>
                  <a:srgbClr val="231F20"/>
                </a:solidFill>
                <a:latin typeface="Times New Roman"/>
                <a:cs typeface="Times New Roman"/>
              </a:rPr>
              <a:t>an</a:t>
            </a:r>
            <a:r>
              <a:rPr lang="en-US" sz="1050" spc="355" dirty="0">
                <a:solidFill>
                  <a:srgbClr val="231F20"/>
                </a:solidFill>
                <a:latin typeface="Times New Roman"/>
                <a:cs typeface="Times New Roman"/>
              </a:rPr>
              <a:t> </a:t>
            </a:r>
            <a:r>
              <a:rPr lang="en-US" sz="1050" dirty="0">
                <a:solidFill>
                  <a:srgbClr val="231F20"/>
                </a:solidFill>
                <a:latin typeface="Times New Roman"/>
                <a:cs typeface="Times New Roman"/>
              </a:rPr>
              <a:t>incident</a:t>
            </a:r>
            <a:r>
              <a:rPr lang="en-US" sz="1050" spc="355" dirty="0">
                <a:solidFill>
                  <a:srgbClr val="231F20"/>
                </a:solidFill>
                <a:latin typeface="Times New Roman"/>
                <a:cs typeface="Times New Roman"/>
              </a:rPr>
              <a:t> </a:t>
            </a:r>
            <a:r>
              <a:rPr lang="en-US" sz="1050" dirty="0">
                <a:solidFill>
                  <a:srgbClr val="231F20"/>
                </a:solidFill>
                <a:latin typeface="Times New Roman"/>
                <a:cs typeface="Times New Roman"/>
              </a:rPr>
              <a:t>is</a:t>
            </a:r>
            <a:r>
              <a:rPr lang="en-US" sz="1050" spc="355" dirty="0">
                <a:solidFill>
                  <a:srgbClr val="231F20"/>
                </a:solidFill>
                <a:latin typeface="Times New Roman"/>
                <a:cs typeface="Times New Roman"/>
              </a:rPr>
              <a:t> </a:t>
            </a:r>
            <a:r>
              <a:rPr lang="en-US" sz="1050" dirty="0">
                <a:solidFill>
                  <a:srgbClr val="231F20"/>
                </a:solidFill>
                <a:latin typeface="Times New Roman"/>
                <a:cs typeface="Times New Roman"/>
              </a:rPr>
              <a:t>detected,</a:t>
            </a:r>
            <a:r>
              <a:rPr lang="en-US" sz="1050" spc="355" dirty="0">
                <a:solidFill>
                  <a:srgbClr val="231F20"/>
                </a:solidFill>
                <a:latin typeface="Times New Roman"/>
                <a:cs typeface="Times New Roman"/>
              </a:rPr>
              <a:t> </a:t>
            </a:r>
            <a:r>
              <a:rPr lang="en-US" sz="1050" dirty="0">
                <a:solidFill>
                  <a:srgbClr val="231F20"/>
                </a:solidFill>
                <a:latin typeface="Times New Roman"/>
                <a:cs typeface="Times New Roman"/>
              </a:rPr>
              <a:t>notify</a:t>
            </a:r>
            <a:r>
              <a:rPr lang="en-US" sz="1050" spc="35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55" dirty="0">
                <a:solidFill>
                  <a:srgbClr val="231F20"/>
                </a:solidFill>
                <a:latin typeface="Times New Roman"/>
                <a:cs typeface="Times New Roman"/>
              </a:rPr>
              <a:t> </a:t>
            </a:r>
            <a:r>
              <a:rPr lang="en-US" sz="1050" spc="50" dirty="0">
                <a:solidFill>
                  <a:srgbClr val="231F20"/>
                </a:solidFill>
                <a:latin typeface="Times New Roman"/>
                <a:cs typeface="Times New Roman"/>
              </a:rPr>
              <a:t>designated </a:t>
            </a:r>
            <a:r>
              <a:rPr lang="en-US" sz="1050" spc="10" dirty="0">
                <a:solidFill>
                  <a:srgbClr val="231F20"/>
                </a:solidFill>
                <a:latin typeface="Times New Roman"/>
                <a:cs typeface="Times New Roman"/>
              </a:rPr>
              <a:t>CSIRT</a:t>
            </a:r>
            <a:r>
              <a:rPr lang="en-US" sz="1050" spc="85" dirty="0">
                <a:solidFill>
                  <a:srgbClr val="231F20"/>
                </a:solidFill>
                <a:latin typeface="Times New Roman"/>
                <a:cs typeface="Times New Roman"/>
              </a:rPr>
              <a:t> </a:t>
            </a:r>
            <a:r>
              <a:rPr lang="en-US" sz="1050" spc="65" dirty="0">
                <a:solidFill>
                  <a:srgbClr val="231F20"/>
                </a:solidFill>
                <a:latin typeface="Times New Roman"/>
                <a:cs typeface="Times New Roman"/>
              </a:rPr>
              <a:t>team</a:t>
            </a:r>
            <a:r>
              <a:rPr lang="en-US" sz="1050" spc="9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90" dirty="0">
                <a:solidFill>
                  <a:srgbClr val="231F20"/>
                </a:solidFill>
                <a:latin typeface="Times New Roman"/>
                <a:cs typeface="Times New Roman"/>
              </a:rPr>
              <a:t> </a:t>
            </a:r>
            <a:r>
              <a:rPr lang="en-US" sz="1050" spc="50" dirty="0">
                <a:solidFill>
                  <a:srgbClr val="231F20"/>
                </a:solidFill>
                <a:latin typeface="Times New Roman"/>
                <a:cs typeface="Times New Roman"/>
              </a:rPr>
              <a:t>stakeholders</a:t>
            </a:r>
            <a:r>
              <a:rPr lang="en-US" sz="1050" spc="90" dirty="0">
                <a:solidFill>
                  <a:srgbClr val="231F20"/>
                </a:solidFill>
                <a:latin typeface="Times New Roman"/>
                <a:cs typeface="Times New Roman"/>
              </a:rPr>
              <a:t> </a:t>
            </a:r>
            <a:r>
              <a:rPr lang="en-US" sz="1050" spc="10" dirty="0">
                <a:solidFill>
                  <a:srgbClr val="231F20"/>
                </a:solidFill>
                <a:latin typeface="Times New Roman"/>
                <a:cs typeface="Times New Roman"/>
              </a:rPr>
              <a:t>as</a:t>
            </a:r>
            <a:r>
              <a:rPr lang="en-US" sz="1050" spc="90" dirty="0">
                <a:solidFill>
                  <a:srgbClr val="231F20"/>
                </a:solidFill>
                <a:latin typeface="Times New Roman"/>
                <a:cs typeface="Times New Roman"/>
              </a:rPr>
              <a:t> </a:t>
            </a:r>
            <a:r>
              <a:rPr lang="en-US" sz="1050" spc="10" dirty="0">
                <a:solidFill>
                  <a:srgbClr val="231F20"/>
                </a:solidFill>
                <a:latin typeface="Times New Roman"/>
                <a:cs typeface="Times New Roman"/>
              </a:rPr>
              <a:t>soon</a:t>
            </a:r>
            <a:r>
              <a:rPr lang="en-US" sz="1050" spc="90" dirty="0">
                <a:solidFill>
                  <a:srgbClr val="231F20"/>
                </a:solidFill>
                <a:latin typeface="Times New Roman"/>
                <a:cs typeface="Times New Roman"/>
              </a:rPr>
              <a:t> </a:t>
            </a:r>
            <a:r>
              <a:rPr lang="en-US" sz="1050" spc="10" dirty="0">
                <a:solidFill>
                  <a:srgbClr val="231F20"/>
                </a:solidFill>
                <a:latin typeface="Times New Roman"/>
                <a:cs typeface="Times New Roman"/>
              </a:rPr>
              <a:t>as</a:t>
            </a:r>
            <a:r>
              <a:rPr lang="en-US" sz="1050" spc="90" dirty="0">
                <a:solidFill>
                  <a:srgbClr val="231F20"/>
                </a:solidFill>
                <a:latin typeface="Times New Roman"/>
                <a:cs typeface="Times New Roman"/>
              </a:rPr>
              <a:t> </a:t>
            </a:r>
            <a:r>
              <a:rPr lang="en-US" sz="1050" spc="10" dirty="0">
                <a:solidFill>
                  <a:srgbClr val="231F20"/>
                </a:solidFill>
                <a:latin typeface="Times New Roman"/>
                <a:cs typeface="Times New Roman"/>
              </a:rPr>
              <a:t>possible,</a:t>
            </a:r>
            <a:r>
              <a:rPr lang="en-US" sz="1050" spc="90" dirty="0">
                <a:solidFill>
                  <a:srgbClr val="231F20"/>
                </a:solidFill>
                <a:latin typeface="Times New Roman"/>
                <a:cs typeface="Times New Roman"/>
              </a:rPr>
              <a:t> </a:t>
            </a:r>
            <a:r>
              <a:rPr lang="en-US" sz="1050" spc="10" dirty="0">
                <a:solidFill>
                  <a:srgbClr val="231F20"/>
                </a:solidFill>
                <a:latin typeface="Times New Roman"/>
                <a:cs typeface="Times New Roman"/>
              </a:rPr>
              <a:t>as</a:t>
            </a:r>
            <a:r>
              <a:rPr lang="en-US" sz="1050" spc="90" dirty="0">
                <a:solidFill>
                  <a:srgbClr val="231F20"/>
                </a:solidFill>
                <a:latin typeface="Times New Roman"/>
                <a:cs typeface="Times New Roman"/>
              </a:rPr>
              <a:t> </a:t>
            </a:r>
            <a:r>
              <a:rPr lang="en-US" sz="1050" spc="50" dirty="0">
                <a:solidFill>
                  <a:srgbClr val="231F20"/>
                </a:solidFill>
                <a:latin typeface="Times New Roman"/>
                <a:cs typeface="Times New Roman"/>
              </a:rPr>
              <a:t>defined</a:t>
            </a:r>
            <a:r>
              <a:rPr lang="en-US" sz="1050" spc="90" dirty="0">
                <a:solidFill>
                  <a:srgbClr val="231F20"/>
                </a:solidFill>
                <a:latin typeface="Times New Roman"/>
                <a:cs typeface="Times New Roman"/>
              </a:rPr>
              <a:t> </a:t>
            </a:r>
            <a:r>
              <a:rPr lang="en-US" sz="1050" spc="10" dirty="0">
                <a:solidFill>
                  <a:srgbClr val="231F20"/>
                </a:solidFill>
                <a:latin typeface="Times New Roman"/>
                <a:cs typeface="Times New Roman"/>
              </a:rPr>
              <a:t>in</a:t>
            </a:r>
            <a:r>
              <a:rPr lang="en-US" sz="1050" spc="9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90" dirty="0">
                <a:solidFill>
                  <a:srgbClr val="231F20"/>
                </a:solidFill>
                <a:latin typeface="Times New Roman"/>
                <a:cs typeface="Times New Roman"/>
              </a:rPr>
              <a:t> </a:t>
            </a:r>
            <a:r>
              <a:rPr lang="en-US" sz="1050" spc="10" dirty="0">
                <a:solidFill>
                  <a:srgbClr val="231F20"/>
                </a:solidFill>
                <a:latin typeface="Times New Roman"/>
                <a:cs typeface="Times New Roman"/>
              </a:rPr>
              <a:t>IR</a:t>
            </a:r>
            <a:r>
              <a:rPr lang="en-US" sz="1050" spc="90" dirty="0">
                <a:solidFill>
                  <a:srgbClr val="231F20"/>
                </a:solidFill>
                <a:latin typeface="Times New Roman"/>
                <a:cs typeface="Times New Roman"/>
              </a:rPr>
              <a:t> </a:t>
            </a:r>
            <a:r>
              <a:rPr lang="en-US" sz="1050" spc="45" dirty="0">
                <a:solidFill>
                  <a:srgbClr val="231F20"/>
                </a:solidFill>
                <a:latin typeface="Times New Roman"/>
                <a:cs typeface="Times New Roman"/>
              </a:rPr>
              <a:t>plan </a:t>
            </a:r>
            <a:r>
              <a:rPr lang="en-US" sz="1050" spc="20" dirty="0">
                <a:solidFill>
                  <a:srgbClr val="231F20"/>
                </a:solidFill>
                <a:latin typeface="Times New Roman"/>
                <a:cs typeface="Times New Roman"/>
              </a:rPr>
              <a:t>so</a:t>
            </a:r>
            <a:r>
              <a:rPr lang="en-US" sz="1050" spc="50"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50" dirty="0">
                <a:solidFill>
                  <a:srgbClr val="231F20"/>
                </a:solidFill>
                <a:latin typeface="Times New Roman"/>
                <a:cs typeface="Times New Roman"/>
              </a:rPr>
              <a:t> </a:t>
            </a:r>
            <a:r>
              <a:rPr lang="en-US" sz="1050" spc="55" dirty="0">
                <a:solidFill>
                  <a:srgbClr val="231F20"/>
                </a:solidFill>
                <a:latin typeface="Times New Roman"/>
                <a:cs typeface="Times New Roman"/>
              </a:rPr>
              <a:t>immediate</a:t>
            </a:r>
            <a:r>
              <a:rPr lang="en-US" sz="1050" spc="50" dirty="0">
                <a:solidFill>
                  <a:srgbClr val="231F20"/>
                </a:solidFill>
                <a:latin typeface="Times New Roman"/>
                <a:cs typeface="Times New Roman"/>
              </a:rPr>
              <a:t> </a:t>
            </a:r>
            <a:r>
              <a:rPr lang="en-US" sz="1050" spc="20" dirty="0">
                <a:solidFill>
                  <a:srgbClr val="231F20"/>
                </a:solidFill>
                <a:latin typeface="Times New Roman"/>
                <a:cs typeface="Times New Roman"/>
              </a:rPr>
              <a:t>action</a:t>
            </a:r>
            <a:r>
              <a:rPr lang="en-US" sz="1050" spc="50" dirty="0">
                <a:solidFill>
                  <a:srgbClr val="231F20"/>
                </a:solidFill>
                <a:latin typeface="Times New Roman"/>
                <a:cs typeface="Times New Roman"/>
              </a:rPr>
              <a:t> </a:t>
            </a:r>
            <a:r>
              <a:rPr lang="en-US" sz="1050" spc="20" dirty="0">
                <a:solidFill>
                  <a:srgbClr val="231F20"/>
                </a:solidFill>
                <a:latin typeface="Times New Roman"/>
                <a:cs typeface="Times New Roman"/>
              </a:rPr>
              <a:t>can</a:t>
            </a:r>
            <a:r>
              <a:rPr lang="en-US" sz="1050" spc="50" dirty="0">
                <a:solidFill>
                  <a:srgbClr val="231F20"/>
                </a:solidFill>
                <a:latin typeface="Times New Roman"/>
                <a:cs typeface="Times New Roman"/>
              </a:rPr>
              <a:t> </a:t>
            </a:r>
            <a:r>
              <a:rPr lang="en-US" sz="1050" spc="20" dirty="0">
                <a:solidFill>
                  <a:srgbClr val="231F20"/>
                </a:solidFill>
                <a:latin typeface="Times New Roman"/>
                <a:cs typeface="Times New Roman"/>
              </a:rPr>
              <a:t>be</a:t>
            </a:r>
            <a:r>
              <a:rPr lang="en-US" sz="1050" spc="50" dirty="0">
                <a:solidFill>
                  <a:srgbClr val="231F20"/>
                </a:solidFill>
                <a:latin typeface="Times New Roman"/>
                <a:cs typeface="Times New Roman"/>
              </a:rPr>
              <a:t> </a:t>
            </a:r>
            <a:r>
              <a:rPr lang="en-US" sz="1050" spc="55" dirty="0">
                <a:solidFill>
                  <a:srgbClr val="231F20"/>
                </a:solidFill>
                <a:latin typeface="Times New Roman"/>
                <a:cs typeface="Times New Roman"/>
              </a:rPr>
              <a:t>taken</a:t>
            </a:r>
            <a:r>
              <a:rPr lang="en-US" sz="1050" spc="50"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50" dirty="0">
                <a:solidFill>
                  <a:srgbClr val="231F20"/>
                </a:solidFill>
                <a:latin typeface="Times New Roman"/>
                <a:cs typeface="Times New Roman"/>
              </a:rPr>
              <a:t> </a:t>
            </a:r>
            <a:r>
              <a:rPr lang="en-US" sz="1050" spc="20" dirty="0">
                <a:solidFill>
                  <a:srgbClr val="231F20"/>
                </a:solidFill>
                <a:latin typeface="Times New Roman"/>
                <a:cs typeface="Times New Roman"/>
              </a:rPr>
              <a:t>eliminate</a:t>
            </a:r>
            <a:r>
              <a:rPr lang="en-US" sz="1050" spc="5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50" dirty="0">
                <a:solidFill>
                  <a:srgbClr val="231F20"/>
                </a:solidFill>
                <a:latin typeface="Times New Roman"/>
                <a:cs typeface="Times New Roman"/>
              </a:rPr>
              <a:t> </a:t>
            </a:r>
            <a:r>
              <a:rPr lang="en-US" sz="1050" spc="20" dirty="0">
                <a:solidFill>
                  <a:srgbClr val="231F20"/>
                </a:solidFill>
                <a:latin typeface="Times New Roman"/>
                <a:cs typeface="Times New Roman"/>
              </a:rPr>
              <a:t>attack</a:t>
            </a:r>
            <a:r>
              <a:rPr lang="en-US" sz="1050" spc="50" dirty="0">
                <a:solidFill>
                  <a:srgbClr val="231F20"/>
                </a:solidFill>
                <a:latin typeface="Times New Roman"/>
                <a:cs typeface="Times New Roman"/>
              </a:rPr>
              <a:t> </a:t>
            </a:r>
            <a:r>
              <a:rPr lang="en-US" sz="1050" spc="60" dirty="0">
                <a:solidFill>
                  <a:srgbClr val="231F20"/>
                </a:solidFill>
                <a:latin typeface="Times New Roman"/>
                <a:cs typeface="Times New Roman"/>
              </a:rPr>
              <a:t>on</a:t>
            </a:r>
            <a:r>
              <a:rPr lang="en-US" sz="1050" spc="5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50" dirty="0">
                <a:solidFill>
                  <a:srgbClr val="231F20"/>
                </a:solidFill>
                <a:latin typeface="Times New Roman"/>
                <a:cs typeface="Times New Roman"/>
              </a:rPr>
              <a:t> primary </a:t>
            </a:r>
            <a:r>
              <a:rPr lang="en-US" sz="1050" spc="60" dirty="0">
                <a:solidFill>
                  <a:srgbClr val="231F20"/>
                </a:solidFill>
                <a:latin typeface="Times New Roman"/>
                <a:cs typeface="Times New Roman"/>
              </a:rPr>
              <a:t>phase</a:t>
            </a:r>
            <a:r>
              <a:rPr lang="en-US" sz="1050" spc="10" dirty="0">
                <a:solidFill>
                  <a:srgbClr val="231F20"/>
                </a:solidFill>
                <a:latin typeface="Times New Roman"/>
                <a:cs typeface="Times New Roman"/>
              </a:rPr>
              <a:t> </a:t>
            </a:r>
            <a:r>
              <a:rPr lang="en-US" sz="1050" spc="-10" dirty="0">
                <a:solidFill>
                  <a:srgbClr val="231F20"/>
                </a:solidFill>
                <a:latin typeface="Times New Roman"/>
                <a:cs typeface="Times New Roman"/>
              </a:rPr>
              <a:t>only.</a:t>
            </a:r>
            <a:endParaRPr lang="en-US" sz="1050" dirty="0">
              <a:latin typeface="Times New Roman"/>
              <a:cs typeface="Times New Roman"/>
            </a:endParaRPr>
          </a:p>
          <a:p>
            <a:pPr marL="508000" marR="42545" indent="-201930" algn="just">
              <a:lnSpc>
                <a:spcPct val="103200"/>
              </a:lnSpc>
              <a:spcBef>
                <a:spcPts val="360"/>
              </a:spcBef>
              <a:buFont typeface="Times New Roman"/>
              <a:buAutoNum type="arabicPeriod" startAt="2"/>
              <a:tabLst>
                <a:tab pos="508000" algn="l"/>
              </a:tabLst>
            </a:pPr>
            <a:r>
              <a:rPr lang="en-US" sz="1050" b="1" spc="20" dirty="0">
                <a:solidFill>
                  <a:srgbClr val="231F20"/>
                </a:solidFill>
                <a:latin typeface="Times New Roman"/>
                <a:cs typeface="Times New Roman"/>
              </a:rPr>
              <a:t>Containment</a:t>
            </a:r>
            <a:r>
              <a:rPr lang="en-US" sz="1050" spc="20" dirty="0">
                <a:solidFill>
                  <a:srgbClr val="231F20"/>
                </a:solidFill>
                <a:latin typeface="Times New Roman"/>
                <a:cs typeface="Times New Roman"/>
              </a:rPr>
              <a:t>:</a:t>
            </a:r>
            <a:r>
              <a:rPr lang="en-US" sz="1050" spc="130" dirty="0">
                <a:solidFill>
                  <a:srgbClr val="231F20"/>
                </a:solidFill>
                <a:latin typeface="Times New Roman"/>
                <a:cs typeface="Times New Roman"/>
              </a:rPr>
              <a:t> </a:t>
            </a:r>
            <a:r>
              <a:rPr lang="en-US" sz="1050" spc="20" dirty="0">
                <a:solidFill>
                  <a:srgbClr val="231F20"/>
                </a:solidFill>
                <a:latin typeface="Times New Roman"/>
                <a:cs typeface="Times New Roman"/>
              </a:rPr>
              <a:t>Once</a:t>
            </a:r>
            <a:r>
              <a:rPr lang="en-US" sz="1050" spc="13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30" dirty="0">
                <a:solidFill>
                  <a:srgbClr val="231F20"/>
                </a:solidFill>
                <a:latin typeface="Times New Roman"/>
                <a:cs typeface="Times New Roman"/>
              </a:rPr>
              <a:t> </a:t>
            </a:r>
            <a:r>
              <a:rPr lang="en-US" sz="1050" spc="50" dirty="0">
                <a:solidFill>
                  <a:srgbClr val="231F20"/>
                </a:solidFill>
                <a:latin typeface="Times New Roman"/>
                <a:cs typeface="Times New Roman"/>
              </a:rPr>
              <a:t>threat</a:t>
            </a:r>
            <a:r>
              <a:rPr lang="en-US" sz="1050" spc="130" dirty="0">
                <a:solidFill>
                  <a:srgbClr val="231F20"/>
                </a:solidFill>
                <a:latin typeface="Times New Roman"/>
                <a:cs typeface="Times New Roman"/>
              </a:rPr>
              <a:t> </a:t>
            </a:r>
            <a:r>
              <a:rPr lang="en-US" sz="1050" spc="20" dirty="0">
                <a:solidFill>
                  <a:srgbClr val="231F20"/>
                </a:solidFill>
                <a:latin typeface="Times New Roman"/>
                <a:cs typeface="Times New Roman"/>
              </a:rPr>
              <a:t>is</a:t>
            </a:r>
            <a:r>
              <a:rPr lang="en-US" sz="1050" spc="130" dirty="0">
                <a:solidFill>
                  <a:srgbClr val="231F20"/>
                </a:solidFill>
                <a:latin typeface="Times New Roman"/>
                <a:cs typeface="Times New Roman"/>
              </a:rPr>
              <a:t> </a:t>
            </a:r>
            <a:r>
              <a:rPr lang="en-US" sz="1050" spc="20" dirty="0">
                <a:solidFill>
                  <a:srgbClr val="231F20"/>
                </a:solidFill>
                <a:latin typeface="Times New Roman"/>
                <a:cs typeface="Times New Roman"/>
              </a:rPr>
              <a:t>identified,</a:t>
            </a:r>
            <a:r>
              <a:rPr lang="en-US" sz="1050" spc="130" dirty="0">
                <a:solidFill>
                  <a:srgbClr val="231F20"/>
                </a:solidFill>
                <a:latin typeface="Times New Roman"/>
                <a:cs typeface="Times New Roman"/>
              </a:rPr>
              <a:t> </a:t>
            </a:r>
            <a:r>
              <a:rPr lang="en-US" sz="1050" spc="20" dirty="0">
                <a:solidFill>
                  <a:srgbClr val="231F20"/>
                </a:solidFill>
                <a:latin typeface="Times New Roman"/>
                <a:cs typeface="Times New Roman"/>
              </a:rPr>
              <a:t>100%</a:t>
            </a:r>
            <a:r>
              <a:rPr lang="en-US" sz="1050" spc="130" dirty="0">
                <a:solidFill>
                  <a:srgbClr val="231F20"/>
                </a:solidFill>
                <a:latin typeface="Times New Roman"/>
                <a:cs typeface="Times New Roman"/>
              </a:rPr>
              <a:t> </a:t>
            </a:r>
            <a:r>
              <a:rPr lang="en-US" sz="1050" spc="20" dirty="0">
                <a:solidFill>
                  <a:srgbClr val="231F20"/>
                </a:solidFill>
                <a:latin typeface="Times New Roman"/>
                <a:cs typeface="Times New Roman"/>
              </a:rPr>
              <a:t>efforts</a:t>
            </a:r>
            <a:r>
              <a:rPr lang="en-US" sz="1050" spc="135" dirty="0">
                <a:solidFill>
                  <a:srgbClr val="231F20"/>
                </a:solidFill>
                <a:latin typeface="Times New Roman"/>
                <a:cs typeface="Times New Roman"/>
              </a:rPr>
              <a:t> </a:t>
            </a:r>
            <a:r>
              <a:rPr lang="en-US" sz="1050" spc="65" dirty="0">
                <a:solidFill>
                  <a:srgbClr val="231F20"/>
                </a:solidFill>
                <a:latin typeface="Times New Roman"/>
                <a:cs typeface="Times New Roman"/>
              </a:rPr>
              <a:t>should</a:t>
            </a:r>
            <a:r>
              <a:rPr lang="en-US" sz="1050" spc="130" dirty="0">
                <a:solidFill>
                  <a:srgbClr val="231F20"/>
                </a:solidFill>
                <a:latin typeface="Times New Roman"/>
                <a:cs typeface="Times New Roman"/>
              </a:rPr>
              <a:t> </a:t>
            </a:r>
            <a:r>
              <a:rPr lang="en-US" sz="1050" spc="20" dirty="0">
                <a:solidFill>
                  <a:srgbClr val="231F20"/>
                </a:solidFill>
                <a:latin typeface="Times New Roman"/>
                <a:cs typeface="Times New Roman"/>
              </a:rPr>
              <a:t>be</a:t>
            </a:r>
            <a:r>
              <a:rPr lang="en-US" sz="1050" spc="130" dirty="0">
                <a:solidFill>
                  <a:srgbClr val="231F20"/>
                </a:solidFill>
                <a:latin typeface="Times New Roman"/>
                <a:cs typeface="Times New Roman"/>
              </a:rPr>
              <a:t> </a:t>
            </a:r>
            <a:r>
              <a:rPr lang="en-US" sz="1050" spc="75" dirty="0">
                <a:solidFill>
                  <a:srgbClr val="231F20"/>
                </a:solidFill>
                <a:latin typeface="Times New Roman"/>
                <a:cs typeface="Times New Roman"/>
              </a:rPr>
              <a:t>made</a:t>
            </a:r>
            <a:r>
              <a:rPr lang="en-US" sz="1050" spc="130" dirty="0">
                <a:solidFill>
                  <a:srgbClr val="231F20"/>
                </a:solidFill>
                <a:latin typeface="Times New Roman"/>
                <a:cs typeface="Times New Roman"/>
              </a:rPr>
              <a:t> </a:t>
            </a:r>
            <a:r>
              <a:rPr lang="en-US" sz="1050" spc="50" dirty="0">
                <a:solidFill>
                  <a:srgbClr val="231F20"/>
                </a:solidFill>
                <a:latin typeface="Times New Roman"/>
                <a:cs typeface="Times New Roman"/>
              </a:rPr>
              <a:t>by</a:t>
            </a:r>
            <a:r>
              <a:rPr lang="en-US" sz="1050" spc="130"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45" dirty="0">
                <a:solidFill>
                  <a:srgbClr val="231F20"/>
                </a:solidFill>
                <a:latin typeface="Times New Roman"/>
                <a:cs typeface="Times New Roman"/>
              </a:rPr>
              <a:t>required</a:t>
            </a:r>
            <a:r>
              <a:rPr lang="en-US" sz="1050" spc="-5" dirty="0">
                <a:solidFill>
                  <a:srgbClr val="231F20"/>
                </a:solidFill>
                <a:latin typeface="Times New Roman"/>
                <a:cs typeface="Times New Roman"/>
              </a:rPr>
              <a:t> </a:t>
            </a:r>
            <a:r>
              <a:rPr lang="en-US" sz="1050" spc="55" dirty="0">
                <a:solidFill>
                  <a:srgbClr val="231F20"/>
                </a:solidFill>
                <a:latin typeface="Times New Roman"/>
                <a:cs typeface="Times New Roman"/>
              </a:rPr>
              <a:t>members</a:t>
            </a:r>
            <a:r>
              <a:rPr lang="en-US" sz="1050" spc="-5" dirty="0">
                <a:solidFill>
                  <a:srgbClr val="231F20"/>
                </a:solidFill>
                <a:latin typeface="Times New Roman"/>
                <a:cs typeface="Times New Roman"/>
              </a:rPr>
              <a:t> </a:t>
            </a:r>
            <a:r>
              <a:rPr lang="en-US" sz="1050" dirty="0">
                <a:solidFill>
                  <a:srgbClr val="231F20"/>
                </a:solidFill>
                <a:latin typeface="Times New Roman"/>
                <a:cs typeface="Times New Roman"/>
              </a:rPr>
              <a:t>of</a:t>
            </a:r>
            <a:r>
              <a:rPr lang="en-US" sz="1050" spc="-5" dirty="0">
                <a:solidFill>
                  <a:srgbClr val="231F20"/>
                </a:solidFill>
                <a:latin typeface="Times New Roman"/>
                <a:cs typeface="Times New Roman"/>
              </a:rPr>
              <a:t> </a:t>
            </a:r>
            <a:r>
              <a:rPr lang="en-US" sz="1050" spc="45" dirty="0">
                <a:solidFill>
                  <a:srgbClr val="231F20"/>
                </a:solidFill>
                <a:latin typeface="Times New Roman"/>
                <a:cs typeface="Times New Roman"/>
              </a:rPr>
              <a:t>the</a:t>
            </a:r>
            <a:r>
              <a:rPr lang="en-US" sz="1050" spc="-5" dirty="0">
                <a:solidFill>
                  <a:srgbClr val="231F20"/>
                </a:solidFill>
                <a:latin typeface="Times New Roman"/>
                <a:cs typeface="Times New Roman"/>
              </a:rPr>
              <a:t> </a:t>
            </a:r>
            <a:r>
              <a:rPr lang="en-US" sz="1050" spc="-20" dirty="0">
                <a:solidFill>
                  <a:srgbClr val="231F20"/>
                </a:solidFill>
                <a:latin typeface="Times New Roman"/>
                <a:cs typeface="Times New Roman"/>
              </a:rPr>
              <a:t>CSIRT</a:t>
            </a:r>
            <a:r>
              <a:rPr lang="en-US" sz="1050" dirty="0">
                <a:solidFill>
                  <a:srgbClr val="231F20"/>
                </a:solidFill>
                <a:latin typeface="Times New Roman"/>
                <a:cs typeface="Times New Roman"/>
              </a:rPr>
              <a:t> </a:t>
            </a:r>
            <a:r>
              <a:rPr lang="en-US" sz="1050" spc="55" dirty="0">
                <a:solidFill>
                  <a:srgbClr val="231F20"/>
                </a:solidFill>
                <a:latin typeface="Times New Roman"/>
                <a:cs typeface="Times New Roman"/>
              </a:rPr>
              <a:t>team</a:t>
            </a:r>
            <a:r>
              <a:rPr lang="en-US" sz="1050" spc="-5"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5" dirty="0">
                <a:solidFill>
                  <a:srgbClr val="231F20"/>
                </a:solidFill>
                <a:latin typeface="Times New Roman"/>
                <a:cs typeface="Times New Roman"/>
              </a:rPr>
              <a:t> </a:t>
            </a:r>
            <a:r>
              <a:rPr lang="en-US" sz="1050" spc="40" dirty="0">
                <a:solidFill>
                  <a:srgbClr val="231F20"/>
                </a:solidFill>
                <a:latin typeface="Times New Roman"/>
                <a:cs typeface="Times New Roman"/>
              </a:rPr>
              <a:t>immediately</a:t>
            </a:r>
            <a:r>
              <a:rPr lang="en-US" sz="1050" spc="-5" dirty="0">
                <a:solidFill>
                  <a:srgbClr val="231F20"/>
                </a:solidFill>
                <a:latin typeface="Times New Roman"/>
                <a:cs typeface="Times New Roman"/>
              </a:rPr>
              <a:t> </a:t>
            </a:r>
            <a:r>
              <a:rPr lang="en-US" sz="1050" dirty="0">
                <a:solidFill>
                  <a:srgbClr val="231F20"/>
                </a:solidFill>
                <a:latin typeface="Times New Roman"/>
                <a:cs typeface="Times New Roman"/>
              </a:rPr>
              <a:t>contain </a:t>
            </a:r>
            <a:r>
              <a:rPr lang="en-US" sz="1050" spc="45" dirty="0">
                <a:solidFill>
                  <a:srgbClr val="231F20"/>
                </a:solidFill>
                <a:latin typeface="Times New Roman"/>
                <a:cs typeface="Times New Roman"/>
              </a:rPr>
              <a:t>the</a:t>
            </a:r>
            <a:r>
              <a:rPr lang="en-US" sz="1050" spc="-5" dirty="0">
                <a:solidFill>
                  <a:srgbClr val="231F20"/>
                </a:solidFill>
                <a:latin typeface="Times New Roman"/>
                <a:cs typeface="Times New Roman"/>
              </a:rPr>
              <a:t> </a:t>
            </a:r>
            <a:r>
              <a:rPr lang="en-US" sz="1050" spc="40" dirty="0">
                <a:solidFill>
                  <a:srgbClr val="231F20"/>
                </a:solidFill>
                <a:latin typeface="Times New Roman"/>
                <a:cs typeface="Times New Roman"/>
              </a:rPr>
              <a:t>threat</a:t>
            </a:r>
            <a:r>
              <a:rPr lang="en-US" sz="1050" spc="-5"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5" dirty="0">
                <a:solidFill>
                  <a:srgbClr val="231F20"/>
                </a:solidFill>
                <a:latin typeface="Times New Roman"/>
                <a:cs typeface="Times New Roman"/>
              </a:rPr>
              <a:t> </a:t>
            </a:r>
            <a:r>
              <a:rPr lang="en-US" sz="1050" spc="45" dirty="0">
                <a:solidFill>
                  <a:srgbClr val="231F20"/>
                </a:solidFill>
                <a:latin typeface="Times New Roman"/>
                <a:cs typeface="Times New Roman"/>
              </a:rPr>
              <a:t>safeguard </a:t>
            </a:r>
            <a:r>
              <a:rPr lang="en-US" sz="1050" spc="55" dirty="0">
                <a:solidFill>
                  <a:srgbClr val="231F20"/>
                </a:solidFill>
                <a:latin typeface="Times New Roman"/>
                <a:cs typeface="Times New Roman"/>
              </a:rPr>
              <a:t>the</a:t>
            </a:r>
            <a:r>
              <a:rPr lang="en-US" sz="1050" spc="220" dirty="0">
                <a:solidFill>
                  <a:srgbClr val="231F20"/>
                </a:solidFill>
                <a:latin typeface="Times New Roman"/>
                <a:cs typeface="Times New Roman"/>
              </a:rPr>
              <a:t> </a:t>
            </a:r>
            <a:r>
              <a:rPr lang="en-US" sz="1050" spc="55" dirty="0">
                <a:solidFill>
                  <a:srgbClr val="231F20"/>
                </a:solidFill>
                <a:latin typeface="Times New Roman"/>
                <a:cs typeface="Times New Roman"/>
              </a:rPr>
              <a:t>crown</a:t>
            </a:r>
            <a:r>
              <a:rPr lang="en-US" sz="1050" spc="225" dirty="0">
                <a:solidFill>
                  <a:srgbClr val="231F20"/>
                </a:solidFill>
                <a:latin typeface="Times New Roman"/>
                <a:cs typeface="Times New Roman"/>
              </a:rPr>
              <a:t> </a:t>
            </a:r>
            <a:r>
              <a:rPr lang="en-US" sz="1050" dirty="0">
                <a:solidFill>
                  <a:srgbClr val="231F20"/>
                </a:solidFill>
                <a:latin typeface="Times New Roman"/>
                <a:cs typeface="Times New Roman"/>
              </a:rPr>
              <a:t>jewels</a:t>
            </a:r>
            <a:r>
              <a:rPr lang="en-US" sz="1050" spc="225" dirty="0">
                <a:solidFill>
                  <a:srgbClr val="231F20"/>
                </a:solidFill>
                <a:latin typeface="Times New Roman"/>
                <a:cs typeface="Times New Roman"/>
              </a:rPr>
              <a:t> </a:t>
            </a:r>
            <a:r>
              <a:rPr lang="en-US" sz="1050" spc="65" dirty="0">
                <a:solidFill>
                  <a:srgbClr val="231F20"/>
                </a:solidFill>
                <a:latin typeface="Times New Roman"/>
                <a:cs typeface="Times New Roman"/>
              </a:rPr>
              <a:t>with</a:t>
            </a:r>
            <a:r>
              <a:rPr lang="en-US" sz="1050" spc="225" dirty="0">
                <a:solidFill>
                  <a:srgbClr val="231F20"/>
                </a:solidFill>
                <a:latin typeface="Times New Roman"/>
                <a:cs typeface="Times New Roman"/>
              </a:rPr>
              <a:t> </a:t>
            </a:r>
            <a:r>
              <a:rPr lang="en-US" sz="1050" spc="55" dirty="0">
                <a:solidFill>
                  <a:srgbClr val="231F20"/>
                </a:solidFill>
                <a:latin typeface="Times New Roman"/>
                <a:cs typeface="Times New Roman"/>
              </a:rPr>
              <a:t>topmost</a:t>
            </a:r>
            <a:r>
              <a:rPr lang="en-US" sz="1050" spc="225" dirty="0">
                <a:solidFill>
                  <a:srgbClr val="231F20"/>
                </a:solidFill>
                <a:latin typeface="Times New Roman"/>
                <a:cs typeface="Times New Roman"/>
              </a:rPr>
              <a:t> </a:t>
            </a:r>
            <a:r>
              <a:rPr lang="en-US" sz="1050" dirty="0">
                <a:solidFill>
                  <a:srgbClr val="231F20"/>
                </a:solidFill>
                <a:latin typeface="Times New Roman"/>
                <a:cs typeface="Times New Roman"/>
              </a:rPr>
              <a:t>priority</a:t>
            </a:r>
            <a:r>
              <a:rPr lang="en-US" sz="1050" spc="22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225" dirty="0">
                <a:solidFill>
                  <a:srgbClr val="231F20"/>
                </a:solidFill>
                <a:latin typeface="Times New Roman"/>
                <a:cs typeface="Times New Roman"/>
              </a:rPr>
              <a:t> </a:t>
            </a:r>
            <a:r>
              <a:rPr lang="en-US" sz="1050" spc="60" dirty="0">
                <a:solidFill>
                  <a:srgbClr val="231F20"/>
                </a:solidFill>
                <a:latin typeface="Times New Roman"/>
                <a:cs typeface="Times New Roman"/>
              </a:rPr>
              <a:t>then</a:t>
            </a:r>
            <a:r>
              <a:rPr lang="en-US" sz="1050" spc="225" dirty="0">
                <a:solidFill>
                  <a:srgbClr val="231F20"/>
                </a:solidFill>
                <a:latin typeface="Times New Roman"/>
                <a:cs typeface="Times New Roman"/>
              </a:rPr>
              <a:t> </a:t>
            </a:r>
            <a:r>
              <a:rPr lang="en-US" sz="1050" spc="50" dirty="0">
                <a:solidFill>
                  <a:srgbClr val="231F20"/>
                </a:solidFill>
                <a:latin typeface="Times New Roman"/>
                <a:cs typeface="Times New Roman"/>
              </a:rPr>
              <a:t>stop</a:t>
            </a:r>
            <a:r>
              <a:rPr lang="en-US" sz="1050" spc="22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25" dirty="0">
                <a:solidFill>
                  <a:srgbClr val="231F20"/>
                </a:solidFill>
                <a:latin typeface="Times New Roman"/>
                <a:cs typeface="Times New Roman"/>
              </a:rPr>
              <a:t> </a:t>
            </a:r>
            <a:r>
              <a:rPr lang="en-US" sz="1050" dirty="0">
                <a:solidFill>
                  <a:srgbClr val="231F20"/>
                </a:solidFill>
                <a:latin typeface="Times New Roman"/>
                <a:cs typeface="Times New Roman"/>
              </a:rPr>
              <a:t>infection</a:t>
            </a:r>
            <a:r>
              <a:rPr lang="en-US" sz="1050" spc="225" dirty="0">
                <a:solidFill>
                  <a:srgbClr val="231F20"/>
                </a:solidFill>
                <a:latin typeface="Times New Roman"/>
                <a:cs typeface="Times New Roman"/>
              </a:rPr>
              <a:t> </a:t>
            </a:r>
            <a:r>
              <a:rPr lang="en-US" sz="1050" dirty="0">
                <a:solidFill>
                  <a:srgbClr val="231F20"/>
                </a:solidFill>
                <a:latin typeface="Times New Roman"/>
                <a:cs typeface="Times New Roman"/>
              </a:rPr>
              <a:t>flow</a:t>
            </a:r>
            <a:r>
              <a:rPr lang="en-US" sz="1050" spc="220" dirty="0">
                <a:solidFill>
                  <a:srgbClr val="231F20"/>
                </a:solidFill>
                <a:latin typeface="Times New Roman"/>
                <a:cs typeface="Times New Roman"/>
              </a:rPr>
              <a:t> </a:t>
            </a:r>
            <a:r>
              <a:rPr lang="en-US" sz="1050" dirty="0">
                <a:solidFill>
                  <a:srgbClr val="231F20"/>
                </a:solidFill>
                <a:latin typeface="Times New Roman"/>
                <a:cs typeface="Times New Roman"/>
              </a:rPr>
              <a:t>in</a:t>
            </a:r>
            <a:r>
              <a:rPr lang="en-US" sz="1050" spc="225"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50" dirty="0">
                <a:solidFill>
                  <a:srgbClr val="231F20"/>
                </a:solidFill>
                <a:latin typeface="Times New Roman"/>
                <a:cs typeface="Times New Roman"/>
              </a:rPr>
              <a:t>environment.</a:t>
            </a:r>
            <a:r>
              <a:rPr lang="en-US" sz="1050" spc="105" dirty="0">
                <a:solidFill>
                  <a:srgbClr val="231F20"/>
                </a:solidFill>
                <a:latin typeface="Times New Roman"/>
                <a:cs typeface="Times New Roman"/>
              </a:rPr>
              <a:t> </a:t>
            </a:r>
            <a:r>
              <a:rPr lang="en-US" sz="1050" spc="10" dirty="0">
                <a:solidFill>
                  <a:srgbClr val="231F20"/>
                </a:solidFill>
                <a:latin typeface="Times New Roman"/>
                <a:cs typeface="Times New Roman"/>
              </a:rPr>
              <a:t>Look</a:t>
            </a:r>
            <a:r>
              <a:rPr lang="en-US" sz="1050" spc="110" dirty="0">
                <a:solidFill>
                  <a:srgbClr val="231F20"/>
                </a:solidFill>
                <a:latin typeface="Times New Roman"/>
                <a:cs typeface="Times New Roman"/>
              </a:rPr>
              <a:t> </a:t>
            </a:r>
            <a:r>
              <a:rPr lang="en-US" sz="1050" spc="50" dirty="0">
                <a:solidFill>
                  <a:srgbClr val="231F20"/>
                </a:solidFill>
                <a:latin typeface="Times New Roman"/>
                <a:cs typeface="Times New Roman"/>
              </a:rPr>
              <a:t>at</a:t>
            </a:r>
            <a:r>
              <a:rPr lang="en-US" sz="1050" spc="11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10"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110"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110" dirty="0">
                <a:solidFill>
                  <a:srgbClr val="231F20"/>
                </a:solidFill>
                <a:latin typeface="Times New Roman"/>
                <a:cs typeface="Times New Roman"/>
              </a:rPr>
              <a:t> </a:t>
            </a:r>
            <a:r>
              <a:rPr lang="en-US" sz="1050" spc="10" dirty="0">
                <a:solidFill>
                  <a:srgbClr val="231F20"/>
                </a:solidFill>
                <a:latin typeface="Times New Roman"/>
                <a:cs typeface="Times New Roman"/>
              </a:rPr>
              <a:t>be</a:t>
            </a:r>
            <a:r>
              <a:rPr lang="en-US" sz="1050" spc="110" dirty="0">
                <a:solidFill>
                  <a:srgbClr val="231F20"/>
                </a:solidFill>
                <a:latin typeface="Times New Roman"/>
                <a:cs typeface="Times New Roman"/>
              </a:rPr>
              <a:t> </a:t>
            </a:r>
            <a:r>
              <a:rPr lang="en-US" sz="1050" spc="55" dirty="0">
                <a:solidFill>
                  <a:srgbClr val="231F20"/>
                </a:solidFill>
                <a:latin typeface="Times New Roman"/>
                <a:cs typeface="Times New Roman"/>
              </a:rPr>
              <a:t>taken</a:t>
            </a:r>
            <a:r>
              <a:rPr lang="en-US" sz="1050" spc="110"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110" dirty="0">
                <a:solidFill>
                  <a:srgbClr val="231F20"/>
                </a:solidFill>
                <a:latin typeface="Times New Roman"/>
                <a:cs typeface="Times New Roman"/>
              </a:rPr>
              <a:t> </a:t>
            </a:r>
            <a:r>
              <a:rPr lang="en-US" sz="1050" spc="10" dirty="0">
                <a:solidFill>
                  <a:srgbClr val="231F20"/>
                </a:solidFill>
                <a:latin typeface="Times New Roman"/>
                <a:cs typeface="Times New Roman"/>
              </a:rPr>
              <a:t>contain</a:t>
            </a:r>
            <a:r>
              <a:rPr lang="en-US" sz="1050" spc="11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10" dirty="0">
                <a:solidFill>
                  <a:srgbClr val="231F20"/>
                </a:solidFill>
                <a:latin typeface="Times New Roman"/>
                <a:cs typeface="Times New Roman"/>
              </a:rPr>
              <a:t> </a:t>
            </a:r>
            <a:r>
              <a:rPr lang="en-US" sz="1050" spc="50" dirty="0">
                <a:solidFill>
                  <a:srgbClr val="231F20"/>
                </a:solidFill>
                <a:latin typeface="Times New Roman"/>
                <a:cs typeface="Times New Roman"/>
              </a:rPr>
              <a:t>threat</a:t>
            </a:r>
            <a:r>
              <a:rPr lang="en-US" sz="1050" spc="110" dirty="0">
                <a:solidFill>
                  <a:srgbClr val="231F20"/>
                </a:solidFill>
                <a:latin typeface="Times New Roman"/>
                <a:cs typeface="Times New Roman"/>
              </a:rPr>
              <a:t> </a:t>
            </a:r>
            <a:r>
              <a:rPr lang="en-US" sz="1050" spc="40" dirty="0">
                <a:solidFill>
                  <a:srgbClr val="231F20"/>
                </a:solidFill>
                <a:latin typeface="Times New Roman"/>
                <a:cs typeface="Times New Roman"/>
              </a:rPr>
              <a:t>immediately:</a:t>
            </a:r>
            <a:endParaRPr lang="en-US" sz="1050" dirty="0">
              <a:latin typeface="Times New Roman"/>
              <a:cs typeface="Times New Roman"/>
            </a:endParaRPr>
          </a:p>
          <a:p>
            <a:pPr marL="850900" marR="42545" lvl="1" indent="-190500" algn="just">
              <a:lnSpc>
                <a:spcPct val="103200"/>
              </a:lnSpc>
              <a:spcBef>
                <a:spcPts val="360"/>
              </a:spcBef>
              <a:buFont typeface="Times New Roman"/>
              <a:buAutoNum type="alphaLcPeriod"/>
              <a:tabLst>
                <a:tab pos="850900" algn="l"/>
              </a:tabLst>
            </a:pPr>
            <a:r>
              <a:rPr lang="en-US" sz="1050" b="1" dirty="0">
                <a:solidFill>
                  <a:srgbClr val="231F20"/>
                </a:solidFill>
                <a:latin typeface="Times New Roman"/>
                <a:cs typeface="Times New Roman"/>
              </a:rPr>
              <a:t>Isolate</a:t>
            </a:r>
            <a:r>
              <a:rPr lang="en-US" sz="1050" b="1" spc="290" dirty="0">
                <a:solidFill>
                  <a:srgbClr val="231F20"/>
                </a:solidFill>
                <a:latin typeface="Times New Roman"/>
                <a:cs typeface="Times New Roman"/>
              </a:rPr>
              <a:t> </a:t>
            </a:r>
            <a:r>
              <a:rPr lang="en-US" sz="1050" b="1" dirty="0">
                <a:solidFill>
                  <a:srgbClr val="231F20"/>
                </a:solidFill>
                <a:latin typeface="Times New Roman"/>
                <a:cs typeface="Times New Roman"/>
              </a:rPr>
              <a:t>affected</a:t>
            </a:r>
            <a:r>
              <a:rPr lang="en-US" sz="1050" b="1" spc="290" dirty="0">
                <a:solidFill>
                  <a:srgbClr val="231F20"/>
                </a:solidFill>
                <a:latin typeface="Times New Roman"/>
                <a:cs typeface="Times New Roman"/>
              </a:rPr>
              <a:t> </a:t>
            </a:r>
            <a:r>
              <a:rPr lang="en-US" sz="1050" b="1" dirty="0">
                <a:solidFill>
                  <a:srgbClr val="231F20"/>
                </a:solidFill>
                <a:latin typeface="Times New Roman"/>
                <a:cs typeface="Times New Roman"/>
              </a:rPr>
              <a:t>systems</a:t>
            </a:r>
            <a:r>
              <a:rPr lang="en-US" sz="1050" b="1" spc="295" dirty="0">
                <a:solidFill>
                  <a:srgbClr val="231F20"/>
                </a:solidFill>
                <a:latin typeface="Times New Roman"/>
                <a:cs typeface="Times New Roman"/>
              </a:rPr>
              <a:t> </a:t>
            </a:r>
            <a:r>
              <a:rPr lang="en-US" sz="1050" b="1" dirty="0">
                <a:solidFill>
                  <a:srgbClr val="231F20"/>
                </a:solidFill>
                <a:latin typeface="Times New Roman"/>
                <a:cs typeface="Times New Roman"/>
              </a:rPr>
              <a:t>and</a:t>
            </a:r>
            <a:r>
              <a:rPr lang="en-US" sz="1050" b="1" spc="290" dirty="0">
                <a:solidFill>
                  <a:srgbClr val="231F20"/>
                </a:solidFill>
                <a:latin typeface="Times New Roman"/>
                <a:cs typeface="Times New Roman"/>
              </a:rPr>
              <a:t> </a:t>
            </a:r>
            <a:r>
              <a:rPr lang="en-US" sz="1050" b="1" dirty="0">
                <a:solidFill>
                  <a:srgbClr val="231F20"/>
                </a:solidFill>
                <a:latin typeface="Times New Roman"/>
                <a:cs typeface="Times New Roman"/>
              </a:rPr>
              <a:t>the</a:t>
            </a:r>
            <a:r>
              <a:rPr lang="en-US" sz="1050" b="1" spc="295" dirty="0">
                <a:solidFill>
                  <a:srgbClr val="231F20"/>
                </a:solidFill>
                <a:latin typeface="Times New Roman"/>
                <a:cs typeface="Times New Roman"/>
              </a:rPr>
              <a:t> </a:t>
            </a:r>
            <a:r>
              <a:rPr lang="en-US" sz="1050" b="1" dirty="0">
                <a:solidFill>
                  <a:srgbClr val="231F20"/>
                </a:solidFill>
                <a:latin typeface="Times New Roman"/>
                <a:cs typeface="Times New Roman"/>
              </a:rPr>
              <a:t>crown</a:t>
            </a:r>
            <a:r>
              <a:rPr lang="en-US" sz="1050" b="1" spc="290" dirty="0">
                <a:solidFill>
                  <a:srgbClr val="231F20"/>
                </a:solidFill>
                <a:latin typeface="Times New Roman"/>
                <a:cs typeface="Times New Roman"/>
              </a:rPr>
              <a:t> </a:t>
            </a:r>
            <a:r>
              <a:rPr lang="en-US" sz="1050" b="1" dirty="0">
                <a:solidFill>
                  <a:srgbClr val="231F20"/>
                </a:solidFill>
                <a:latin typeface="Times New Roman"/>
                <a:cs typeface="Times New Roman"/>
              </a:rPr>
              <a:t>jewels</a:t>
            </a:r>
            <a:r>
              <a:rPr lang="en-US" sz="1050" dirty="0">
                <a:solidFill>
                  <a:srgbClr val="231F20"/>
                </a:solidFill>
                <a:latin typeface="Times New Roman"/>
                <a:cs typeface="Times New Roman"/>
              </a:rPr>
              <a:t>:</a:t>
            </a:r>
            <a:r>
              <a:rPr lang="en-US" sz="1050" spc="295" dirty="0">
                <a:solidFill>
                  <a:srgbClr val="231F20"/>
                </a:solidFill>
                <a:latin typeface="Times New Roman"/>
                <a:cs typeface="Times New Roman"/>
              </a:rPr>
              <a:t> </a:t>
            </a:r>
            <a:r>
              <a:rPr lang="en-US" sz="1050" dirty="0">
                <a:solidFill>
                  <a:srgbClr val="231F20"/>
                </a:solidFill>
                <a:latin typeface="Times New Roman"/>
                <a:cs typeface="Times New Roman"/>
              </a:rPr>
              <a:t>Take</a:t>
            </a:r>
            <a:r>
              <a:rPr lang="en-US" sz="1050" spc="290" dirty="0">
                <a:solidFill>
                  <a:srgbClr val="231F20"/>
                </a:solidFill>
                <a:latin typeface="Times New Roman"/>
                <a:cs typeface="Times New Roman"/>
              </a:rPr>
              <a:t> </a:t>
            </a:r>
            <a:r>
              <a:rPr lang="en-US" sz="1050" spc="60" dirty="0">
                <a:solidFill>
                  <a:srgbClr val="231F20"/>
                </a:solidFill>
                <a:latin typeface="Times New Roman"/>
                <a:cs typeface="Times New Roman"/>
              </a:rPr>
              <a:t>immediate</a:t>
            </a:r>
            <a:r>
              <a:rPr lang="en-US" sz="1050" spc="295" dirty="0">
                <a:solidFill>
                  <a:srgbClr val="231F20"/>
                </a:solidFill>
                <a:latin typeface="Times New Roman"/>
                <a:cs typeface="Times New Roman"/>
              </a:rPr>
              <a:t> </a:t>
            </a:r>
            <a:r>
              <a:rPr lang="en-US" sz="1050" dirty="0">
                <a:solidFill>
                  <a:srgbClr val="231F20"/>
                </a:solidFill>
                <a:latin typeface="Times New Roman"/>
                <a:cs typeface="Times New Roman"/>
              </a:rPr>
              <a:t>action</a:t>
            </a:r>
            <a:r>
              <a:rPr lang="en-US" sz="1050" spc="290" dirty="0">
                <a:solidFill>
                  <a:srgbClr val="231F20"/>
                </a:solidFill>
                <a:latin typeface="Times New Roman"/>
                <a:cs typeface="Times New Roman"/>
              </a:rPr>
              <a:t> </a:t>
            </a:r>
            <a:r>
              <a:rPr lang="en-US" sz="1050" spc="-25" dirty="0">
                <a:solidFill>
                  <a:srgbClr val="231F20"/>
                </a:solidFill>
                <a:latin typeface="Times New Roman"/>
                <a:cs typeface="Times New Roman"/>
              </a:rPr>
              <a:t>to </a:t>
            </a:r>
            <a:r>
              <a:rPr lang="en-US" sz="1050" dirty="0">
                <a:solidFill>
                  <a:srgbClr val="231F20"/>
                </a:solidFill>
                <a:latin typeface="Times New Roman"/>
                <a:cs typeface="Times New Roman"/>
              </a:rPr>
              <a:t>isolate</a:t>
            </a:r>
            <a:r>
              <a:rPr lang="en-US" sz="1050" spc="10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00" dirty="0">
                <a:solidFill>
                  <a:srgbClr val="231F20"/>
                </a:solidFill>
                <a:latin typeface="Times New Roman"/>
                <a:cs typeface="Times New Roman"/>
              </a:rPr>
              <a:t> </a:t>
            </a:r>
            <a:r>
              <a:rPr lang="en-US" sz="1050" dirty="0">
                <a:solidFill>
                  <a:srgbClr val="231F20"/>
                </a:solidFill>
                <a:latin typeface="Times New Roman"/>
                <a:cs typeface="Times New Roman"/>
              </a:rPr>
              <a:t>affected</a:t>
            </a:r>
            <a:r>
              <a:rPr lang="en-US" sz="1050" spc="100" dirty="0">
                <a:solidFill>
                  <a:srgbClr val="231F20"/>
                </a:solidFill>
                <a:latin typeface="Times New Roman"/>
                <a:cs typeface="Times New Roman"/>
              </a:rPr>
              <a:t> </a:t>
            </a:r>
            <a:r>
              <a:rPr lang="en-US" sz="1050" spc="50" dirty="0">
                <a:solidFill>
                  <a:srgbClr val="231F20"/>
                </a:solidFill>
                <a:latin typeface="Times New Roman"/>
                <a:cs typeface="Times New Roman"/>
              </a:rPr>
              <a:t>systems</a:t>
            </a:r>
            <a:r>
              <a:rPr lang="en-US" sz="1050" spc="10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0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05" dirty="0">
                <a:solidFill>
                  <a:srgbClr val="231F20"/>
                </a:solidFill>
                <a:latin typeface="Times New Roman"/>
                <a:cs typeface="Times New Roman"/>
              </a:rPr>
              <a:t> </a:t>
            </a:r>
            <a:r>
              <a:rPr lang="en-US" sz="1050" spc="55" dirty="0">
                <a:solidFill>
                  <a:srgbClr val="231F20"/>
                </a:solidFill>
                <a:latin typeface="Times New Roman"/>
                <a:cs typeface="Times New Roman"/>
              </a:rPr>
              <a:t>crown</a:t>
            </a:r>
            <a:r>
              <a:rPr lang="en-US" sz="1050" spc="100" dirty="0">
                <a:solidFill>
                  <a:srgbClr val="231F20"/>
                </a:solidFill>
                <a:latin typeface="Times New Roman"/>
                <a:cs typeface="Times New Roman"/>
              </a:rPr>
              <a:t> </a:t>
            </a:r>
            <a:r>
              <a:rPr lang="en-US" sz="1050" dirty="0">
                <a:solidFill>
                  <a:srgbClr val="231F20"/>
                </a:solidFill>
                <a:latin typeface="Times New Roman"/>
                <a:cs typeface="Times New Roman"/>
              </a:rPr>
              <a:t>jewels</a:t>
            </a:r>
            <a:r>
              <a:rPr lang="en-US" sz="1050" spc="100" dirty="0">
                <a:solidFill>
                  <a:srgbClr val="231F20"/>
                </a:solidFill>
                <a:latin typeface="Times New Roman"/>
                <a:cs typeface="Times New Roman"/>
              </a:rPr>
              <a:t> </a:t>
            </a:r>
            <a:r>
              <a:rPr lang="en-US" sz="1050" dirty="0">
                <a:solidFill>
                  <a:srgbClr val="231F20"/>
                </a:solidFill>
                <a:latin typeface="Times New Roman"/>
                <a:cs typeface="Times New Roman"/>
              </a:rPr>
              <a:t>in</a:t>
            </a:r>
            <a:r>
              <a:rPr lang="en-US" sz="1050" spc="10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00" dirty="0">
                <a:solidFill>
                  <a:srgbClr val="231F20"/>
                </a:solidFill>
                <a:latin typeface="Times New Roman"/>
                <a:cs typeface="Times New Roman"/>
              </a:rPr>
              <a:t> </a:t>
            </a:r>
            <a:r>
              <a:rPr lang="en-US" sz="1050" spc="55" dirty="0">
                <a:solidFill>
                  <a:srgbClr val="231F20"/>
                </a:solidFill>
                <a:latin typeface="Times New Roman"/>
                <a:cs typeface="Times New Roman"/>
              </a:rPr>
              <a:t>environment</a:t>
            </a:r>
            <a:r>
              <a:rPr lang="en-US" sz="1050" spc="105" dirty="0">
                <a:solidFill>
                  <a:srgbClr val="231F20"/>
                </a:solidFill>
                <a:latin typeface="Times New Roman"/>
                <a:cs typeface="Times New Roman"/>
              </a:rPr>
              <a:t> </a:t>
            </a:r>
            <a:r>
              <a:rPr lang="en-US" sz="1050" spc="50" dirty="0">
                <a:solidFill>
                  <a:srgbClr val="231F20"/>
                </a:solidFill>
                <a:latin typeface="Times New Roman"/>
                <a:cs typeface="Times New Roman"/>
              </a:rPr>
              <a:t>or</a:t>
            </a:r>
            <a:r>
              <a:rPr lang="en-US" sz="1050" spc="100"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55" dirty="0">
                <a:solidFill>
                  <a:srgbClr val="231F20"/>
                </a:solidFill>
                <a:latin typeface="Times New Roman"/>
                <a:cs typeface="Times New Roman"/>
              </a:rPr>
              <a:t>network</a:t>
            </a:r>
            <a:r>
              <a:rPr lang="en-US" sz="1050" spc="120" dirty="0">
                <a:solidFill>
                  <a:srgbClr val="231F20"/>
                </a:solidFill>
                <a:latin typeface="Times New Roman"/>
                <a:cs typeface="Times New Roman"/>
              </a:rPr>
              <a:t> </a:t>
            </a:r>
            <a:r>
              <a:rPr lang="en-US" sz="1050" spc="50" dirty="0">
                <a:solidFill>
                  <a:srgbClr val="231F20"/>
                </a:solidFill>
                <a:latin typeface="Times New Roman"/>
                <a:cs typeface="Times New Roman"/>
              </a:rPr>
              <a:t>segments</a:t>
            </a:r>
            <a:r>
              <a:rPr lang="en-US" sz="1050" spc="120" dirty="0">
                <a:solidFill>
                  <a:srgbClr val="231F20"/>
                </a:solidFill>
                <a:latin typeface="Times New Roman"/>
                <a:cs typeface="Times New Roman"/>
              </a:rPr>
              <a:t> </a:t>
            </a:r>
            <a:r>
              <a:rPr lang="en-US" sz="1050" dirty="0">
                <a:solidFill>
                  <a:srgbClr val="231F20"/>
                </a:solidFill>
                <a:latin typeface="Times New Roman"/>
                <a:cs typeface="Times New Roman"/>
              </a:rPr>
              <a:t>(if</a:t>
            </a:r>
            <a:r>
              <a:rPr lang="en-US" sz="1050" spc="125" dirty="0">
                <a:solidFill>
                  <a:srgbClr val="231F20"/>
                </a:solidFill>
                <a:latin typeface="Times New Roman"/>
                <a:cs typeface="Times New Roman"/>
              </a:rPr>
              <a:t> </a:t>
            </a:r>
            <a:r>
              <a:rPr lang="en-US" sz="1050" spc="50" dirty="0">
                <a:solidFill>
                  <a:srgbClr val="231F20"/>
                </a:solidFill>
                <a:latin typeface="Times New Roman"/>
                <a:cs typeface="Times New Roman"/>
              </a:rPr>
              <a:t>required)</a:t>
            </a:r>
            <a:r>
              <a:rPr lang="en-US" sz="1050" spc="120"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120" dirty="0">
                <a:solidFill>
                  <a:srgbClr val="231F20"/>
                </a:solidFill>
                <a:latin typeface="Times New Roman"/>
                <a:cs typeface="Times New Roman"/>
              </a:rPr>
              <a:t> </a:t>
            </a:r>
            <a:r>
              <a:rPr lang="en-US" sz="1050" spc="55" dirty="0">
                <a:solidFill>
                  <a:srgbClr val="231F20"/>
                </a:solidFill>
                <a:latin typeface="Times New Roman"/>
                <a:cs typeface="Times New Roman"/>
              </a:rPr>
              <a:t>prevent</a:t>
            </a:r>
            <a:r>
              <a:rPr lang="en-US" sz="1050" spc="12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20" dirty="0">
                <a:solidFill>
                  <a:srgbClr val="231F20"/>
                </a:solidFill>
                <a:latin typeface="Times New Roman"/>
                <a:cs typeface="Times New Roman"/>
              </a:rPr>
              <a:t> </a:t>
            </a:r>
            <a:r>
              <a:rPr lang="en-US" sz="1050" spc="65" dirty="0">
                <a:solidFill>
                  <a:srgbClr val="231F20"/>
                </a:solidFill>
                <a:latin typeface="Times New Roman"/>
                <a:cs typeface="Times New Roman"/>
              </a:rPr>
              <a:t>spread</a:t>
            </a:r>
            <a:r>
              <a:rPr lang="en-US" sz="1050" spc="120" dirty="0">
                <a:solidFill>
                  <a:srgbClr val="231F20"/>
                </a:solidFill>
                <a:latin typeface="Times New Roman"/>
                <a:cs typeface="Times New Roman"/>
              </a:rPr>
              <a:t> </a:t>
            </a:r>
            <a:r>
              <a:rPr lang="en-US" sz="1050" dirty="0">
                <a:solidFill>
                  <a:srgbClr val="231F20"/>
                </a:solidFill>
                <a:latin typeface="Times New Roman"/>
                <a:cs typeface="Times New Roman"/>
              </a:rPr>
              <a:t>of</a:t>
            </a:r>
            <a:r>
              <a:rPr lang="en-US" sz="1050" spc="12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20" dirty="0">
                <a:solidFill>
                  <a:srgbClr val="231F20"/>
                </a:solidFill>
                <a:latin typeface="Times New Roman"/>
                <a:cs typeface="Times New Roman"/>
              </a:rPr>
              <a:t> </a:t>
            </a:r>
            <a:r>
              <a:rPr lang="en-US" sz="1050" dirty="0">
                <a:solidFill>
                  <a:srgbClr val="231F20"/>
                </a:solidFill>
                <a:latin typeface="Times New Roman"/>
                <a:cs typeface="Times New Roman"/>
              </a:rPr>
              <a:t>infection.</a:t>
            </a:r>
            <a:r>
              <a:rPr lang="en-US" sz="1050" spc="125" dirty="0">
                <a:solidFill>
                  <a:srgbClr val="231F20"/>
                </a:solidFill>
                <a:latin typeface="Times New Roman"/>
                <a:cs typeface="Times New Roman"/>
              </a:rPr>
              <a:t> </a:t>
            </a:r>
            <a:r>
              <a:rPr lang="en-US" sz="1050" spc="-20" dirty="0">
                <a:solidFill>
                  <a:srgbClr val="231F20"/>
                </a:solidFill>
                <a:latin typeface="Times New Roman"/>
                <a:cs typeface="Times New Roman"/>
              </a:rPr>
              <a:t>This </a:t>
            </a:r>
            <a:r>
              <a:rPr lang="en-US" sz="1050" spc="10" dirty="0">
                <a:solidFill>
                  <a:srgbClr val="231F20"/>
                </a:solidFill>
                <a:latin typeface="Times New Roman"/>
                <a:cs typeface="Times New Roman"/>
              </a:rPr>
              <a:t>will</a:t>
            </a:r>
            <a:r>
              <a:rPr lang="en-US" sz="1050" spc="70" dirty="0">
                <a:solidFill>
                  <a:srgbClr val="231F20"/>
                </a:solidFill>
                <a:latin typeface="Times New Roman"/>
                <a:cs typeface="Times New Roman"/>
              </a:rPr>
              <a:t> </a:t>
            </a:r>
            <a:r>
              <a:rPr lang="en-US" sz="1050" spc="55" dirty="0">
                <a:solidFill>
                  <a:srgbClr val="231F20"/>
                </a:solidFill>
                <a:latin typeface="Times New Roman"/>
                <a:cs typeface="Times New Roman"/>
              </a:rPr>
              <a:t>ensure</a:t>
            </a:r>
            <a:r>
              <a:rPr lang="en-US" sz="1050" spc="75"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6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75" dirty="0">
                <a:solidFill>
                  <a:srgbClr val="231F20"/>
                </a:solidFill>
                <a:latin typeface="Times New Roman"/>
                <a:cs typeface="Times New Roman"/>
              </a:rPr>
              <a:t> </a:t>
            </a:r>
            <a:r>
              <a:rPr lang="en-US" sz="1050" spc="10" dirty="0">
                <a:solidFill>
                  <a:srgbClr val="231F20"/>
                </a:solidFill>
                <a:latin typeface="Times New Roman"/>
                <a:cs typeface="Times New Roman"/>
              </a:rPr>
              <a:t>infection</a:t>
            </a:r>
            <a:r>
              <a:rPr lang="en-US" sz="1050" spc="75" dirty="0">
                <a:solidFill>
                  <a:srgbClr val="231F20"/>
                </a:solidFill>
                <a:latin typeface="Times New Roman"/>
                <a:cs typeface="Times New Roman"/>
              </a:rPr>
              <a:t> </a:t>
            </a:r>
            <a:r>
              <a:rPr lang="en-US" sz="1050" spc="10" dirty="0">
                <a:solidFill>
                  <a:srgbClr val="231F20"/>
                </a:solidFill>
                <a:latin typeface="Times New Roman"/>
                <a:cs typeface="Times New Roman"/>
              </a:rPr>
              <a:t>is</a:t>
            </a:r>
            <a:r>
              <a:rPr lang="en-US" sz="1050" spc="75" dirty="0">
                <a:solidFill>
                  <a:srgbClr val="231F20"/>
                </a:solidFill>
                <a:latin typeface="Times New Roman"/>
                <a:cs typeface="Times New Roman"/>
              </a:rPr>
              <a:t> </a:t>
            </a:r>
            <a:r>
              <a:rPr lang="en-US" sz="1050" spc="50" dirty="0">
                <a:solidFill>
                  <a:srgbClr val="231F20"/>
                </a:solidFill>
                <a:latin typeface="Times New Roman"/>
                <a:cs typeface="Times New Roman"/>
              </a:rPr>
              <a:t>contained</a:t>
            </a:r>
            <a:r>
              <a:rPr lang="en-US" sz="1050" spc="70" dirty="0">
                <a:solidFill>
                  <a:srgbClr val="231F20"/>
                </a:solidFill>
                <a:latin typeface="Times New Roman"/>
                <a:cs typeface="Times New Roman"/>
              </a:rPr>
              <a:t> </a:t>
            </a:r>
            <a:r>
              <a:rPr lang="en-US" sz="1050" spc="10" dirty="0">
                <a:solidFill>
                  <a:srgbClr val="231F20"/>
                </a:solidFill>
                <a:latin typeface="Times New Roman"/>
                <a:cs typeface="Times New Roman"/>
              </a:rPr>
              <a:t>in</a:t>
            </a:r>
            <a:r>
              <a:rPr lang="en-US" sz="1050" spc="75"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75" dirty="0">
                <a:solidFill>
                  <a:srgbClr val="231F20"/>
                </a:solidFill>
                <a:latin typeface="Times New Roman"/>
                <a:cs typeface="Times New Roman"/>
              </a:rPr>
              <a:t> </a:t>
            </a:r>
            <a:r>
              <a:rPr lang="en-US" sz="1050" spc="10" dirty="0">
                <a:solidFill>
                  <a:srgbClr val="231F20"/>
                </a:solidFill>
                <a:latin typeface="Times New Roman"/>
                <a:cs typeface="Times New Roman"/>
              </a:rPr>
              <a:t>single</a:t>
            </a:r>
            <a:r>
              <a:rPr lang="en-US" sz="1050" spc="70" dirty="0">
                <a:solidFill>
                  <a:srgbClr val="231F20"/>
                </a:solidFill>
                <a:latin typeface="Times New Roman"/>
                <a:cs typeface="Times New Roman"/>
              </a:rPr>
              <a:t> </a:t>
            </a:r>
            <a:r>
              <a:rPr lang="en-US" sz="1050" spc="40" dirty="0">
                <a:solidFill>
                  <a:srgbClr val="231F20"/>
                </a:solidFill>
                <a:latin typeface="Times New Roman"/>
                <a:cs typeface="Times New Roman"/>
              </a:rPr>
              <a:t>segment.</a:t>
            </a:r>
            <a:endParaRPr lang="en-US" sz="1050" dirty="0">
              <a:latin typeface="Times New Roman"/>
              <a:cs typeface="Times New Roman"/>
            </a:endParaRPr>
          </a:p>
          <a:p>
            <a:pPr>
              <a:lnSpc>
                <a:spcPct val="100000"/>
              </a:lnSpc>
              <a:spcBef>
                <a:spcPts val="210"/>
              </a:spcBef>
            </a:pPr>
            <a:endParaRPr lang="en-US" sz="1000" dirty="0">
              <a:latin typeface="Palatino Linotype"/>
              <a:cs typeface="Palatino Linotype"/>
            </a:endParaRPr>
          </a:p>
          <a:p>
            <a:pPr marL="508000" marR="42545" indent="-201930" algn="just">
              <a:lnSpc>
                <a:spcPct val="103200"/>
              </a:lnSpc>
              <a:buFont typeface="Times New Roman"/>
              <a:buAutoNum type="arabicPeriod" startAt="4"/>
              <a:tabLst>
                <a:tab pos="508000" algn="l"/>
              </a:tabLst>
            </a:pPr>
            <a:r>
              <a:rPr lang="en-US" sz="1050" b="1" dirty="0">
                <a:solidFill>
                  <a:srgbClr val="231F20"/>
                </a:solidFill>
                <a:latin typeface="Times New Roman"/>
                <a:cs typeface="Times New Roman"/>
              </a:rPr>
              <a:t>Eradication</a:t>
            </a:r>
            <a:r>
              <a:rPr lang="en-US" sz="1050" dirty="0">
                <a:solidFill>
                  <a:srgbClr val="231F20"/>
                </a:solidFill>
                <a:latin typeface="Times New Roman"/>
                <a:cs typeface="Times New Roman"/>
              </a:rPr>
              <a:t>:</a:t>
            </a:r>
            <a:r>
              <a:rPr lang="en-US" sz="1050" spc="190" dirty="0">
                <a:solidFill>
                  <a:srgbClr val="231F20"/>
                </a:solidFill>
                <a:latin typeface="Times New Roman"/>
                <a:cs typeface="Times New Roman"/>
              </a:rPr>
              <a:t> </a:t>
            </a:r>
            <a:r>
              <a:rPr lang="en-US" sz="1050" dirty="0">
                <a:solidFill>
                  <a:srgbClr val="231F20"/>
                </a:solidFill>
                <a:latin typeface="Times New Roman"/>
                <a:cs typeface="Times New Roman"/>
              </a:rPr>
              <a:t>Once</a:t>
            </a:r>
            <a:r>
              <a:rPr lang="en-US" sz="1050" spc="19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90" dirty="0">
                <a:solidFill>
                  <a:srgbClr val="231F20"/>
                </a:solidFill>
                <a:latin typeface="Times New Roman"/>
                <a:cs typeface="Times New Roman"/>
              </a:rPr>
              <a:t> </a:t>
            </a:r>
            <a:r>
              <a:rPr lang="en-US" sz="1050" dirty="0">
                <a:solidFill>
                  <a:srgbClr val="231F20"/>
                </a:solidFill>
                <a:latin typeface="Times New Roman"/>
                <a:cs typeface="Times New Roman"/>
              </a:rPr>
              <a:t>CSIRT</a:t>
            </a:r>
            <a:r>
              <a:rPr lang="en-US" sz="1050" spc="190" dirty="0">
                <a:solidFill>
                  <a:srgbClr val="231F20"/>
                </a:solidFill>
                <a:latin typeface="Times New Roman"/>
                <a:cs typeface="Times New Roman"/>
              </a:rPr>
              <a:t> </a:t>
            </a:r>
            <a:r>
              <a:rPr lang="en-US" sz="1050" spc="55" dirty="0">
                <a:solidFill>
                  <a:srgbClr val="231F20"/>
                </a:solidFill>
                <a:latin typeface="Times New Roman"/>
                <a:cs typeface="Times New Roman"/>
              </a:rPr>
              <a:t>teams</a:t>
            </a:r>
            <a:r>
              <a:rPr lang="en-US" sz="1050" spc="190" dirty="0">
                <a:solidFill>
                  <a:srgbClr val="231F20"/>
                </a:solidFill>
                <a:latin typeface="Times New Roman"/>
                <a:cs typeface="Times New Roman"/>
              </a:rPr>
              <a:t> </a:t>
            </a:r>
            <a:r>
              <a:rPr lang="en-US" sz="1050" dirty="0">
                <a:solidFill>
                  <a:srgbClr val="231F20"/>
                </a:solidFill>
                <a:latin typeface="Times New Roman"/>
                <a:cs typeface="Times New Roman"/>
              </a:rPr>
              <a:t>confirm</a:t>
            </a:r>
            <a:r>
              <a:rPr lang="en-US" sz="1050" spc="190"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19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90" dirty="0">
                <a:solidFill>
                  <a:srgbClr val="231F20"/>
                </a:solidFill>
                <a:latin typeface="Times New Roman"/>
                <a:cs typeface="Times New Roman"/>
              </a:rPr>
              <a:t> </a:t>
            </a:r>
            <a:r>
              <a:rPr lang="en-US" sz="1050" dirty="0">
                <a:solidFill>
                  <a:srgbClr val="231F20"/>
                </a:solidFill>
                <a:latin typeface="Times New Roman"/>
                <a:cs typeface="Times New Roman"/>
              </a:rPr>
              <a:t>attack</a:t>
            </a:r>
            <a:r>
              <a:rPr lang="en-US" sz="1050" spc="195" dirty="0">
                <a:solidFill>
                  <a:srgbClr val="231F20"/>
                </a:solidFill>
                <a:latin typeface="Times New Roman"/>
                <a:cs typeface="Times New Roman"/>
              </a:rPr>
              <a:t> </a:t>
            </a:r>
            <a:r>
              <a:rPr lang="en-US" sz="1050" dirty="0">
                <a:solidFill>
                  <a:srgbClr val="231F20"/>
                </a:solidFill>
                <a:latin typeface="Times New Roman"/>
                <a:cs typeface="Times New Roman"/>
              </a:rPr>
              <a:t>is</a:t>
            </a:r>
            <a:r>
              <a:rPr lang="en-US" sz="1050" spc="190" dirty="0">
                <a:solidFill>
                  <a:srgbClr val="231F20"/>
                </a:solidFill>
                <a:latin typeface="Times New Roman"/>
                <a:cs typeface="Times New Roman"/>
              </a:rPr>
              <a:t> </a:t>
            </a:r>
            <a:r>
              <a:rPr lang="en-US" sz="1050" spc="80" dirty="0">
                <a:solidFill>
                  <a:srgbClr val="231F20"/>
                </a:solidFill>
                <a:latin typeface="Times New Roman"/>
                <a:cs typeface="Times New Roman"/>
              </a:rPr>
              <a:t>under</a:t>
            </a:r>
            <a:r>
              <a:rPr lang="en-US" sz="1050" spc="190" dirty="0">
                <a:solidFill>
                  <a:srgbClr val="231F20"/>
                </a:solidFill>
                <a:latin typeface="Times New Roman"/>
                <a:cs typeface="Times New Roman"/>
              </a:rPr>
              <a:t> </a:t>
            </a:r>
            <a:r>
              <a:rPr lang="en-US" sz="1050" dirty="0">
                <a:solidFill>
                  <a:srgbClr val="231F20"/>
                </a:solidFill>
                <a:latin typeface="Times New Roman"/>
                <a:cs typeface="Times New Roman"/>
              </a:rPr>
              <a:t>control,</a:t>
            </a:r>
            <a:r>
              <a:rPr lang="en-US" sz="1050" spc="190"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20" dirty="0">
                <a:solidFill>
                  <a:srgbClr val="231F20"/>
                </a:solidFill>
                <a:latin typeface="Times New Roman"/>
                <a:cs typeface="Times New Roman"/>
              </a:rPr>
              <a:t>next</a:t>
            </a:r>
            <a:r>
              <a:rPr lang="en-US" sz="1050" spc="204" dirty="0">
                <a:solidFill>
                  <a:srgbClr val="231F20"/>
                </a:solidFill>
                <a:latin typeface="Times New Roman"/>
                <a:cs typeface="Times New Roman"/>
              </a:rPr>
              <a:t> </a:t>
            </a:r>
            <a:r>
              <a:rPr lang="en-US" sz="1050" spc="50" dirty="0">
                <a:solidFill>
                  <a:srgbClr val="231F20"/>
                </a:solidFill>
                <a:latin typeface="Times New Roman"/>
                <a:cs typeface="Times New Roman"/>
              </a:rPr>
              <a:t>step</a:t>
            </a:r>
            <a:r>
              <a:rPr lang="en-US" sz="1050" spc="204" dirty="0">
                <a:solidFill>
                  <a:srgbClr val="231F20"/>
                </a:solidFill>
                <a:latin typeface="Times New Roman"/>
                <a:cs typeface="Times New Roman"/>
              </a:rPr>
              <a:t> </a:t>
            </a:r>
            <a:r>
              <a:rPr lang="en-US" sz="1050" spc="20" dirty="0">
                <a:solidFill>
                  <a:srgbClr val="231F20"/>
                </a:solidFill>
                <a:latin typeface="Times New Roman"/>
                <a:cs typeface="Times New Roman"/>
              </a:rPr>
              <a:t>is</a:t>
            </a:r>
            <a:r>
              <a:rPr lang="en-US" sz="1050" spc="204"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204" dirty="0">
                <a:solidFill>
                  <a:srgbClr val="231F20"/>
                </a:solidFill>
                <a:latin typeface="Times New Roman"/>
                <a:cs typeface="Times New Roman"/>
              </a:rPr>
              <a:t> </a:t>
            </a:r>
            <a:r>
              <a:rPr lang="en-US" sz="1050" spc="20" dirty="0">
                <a:solidFill>
                  <a:srgbClr val="231F20"/>
                </a:solidFill>
                <a:latin typeface="Times New Roman"/>
                <a:cs typeface="Times New Roman"/>
              </a:rPr>
              <a:t>investigate</a:t>
            </a:r>
            <a:r>
              <a:rPr lang="en-US" sz="1050" spc="204"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04" dirty="0">
                <a:solidFill>
                  <a:srgbClr val="231F20"/>
                </a:solidFill>
                <a:latin typeface="Times New Roman"/>
                <a:cs typeface="Times New Roman"/>
              </a:rPr>
              <a:t> </a:t>
            </a:r>
            <a:r>
              <a:rPr lang="en-US" sz="1050" spc="20" dirty="0">
                <a:solidFill>
                  <a:srgbClr val="231F20"/>
                </a:solidFill>
                <a:latin typeface="Times New Roman"/>
                <a:cs typeface="Times New Roman"/>
              </a:rPr>
              <a:t>attack</a:t>
            </a:r>
            <a:r>
              <a:rPr lang="en-US" sz="1050" spc="204" dirty="0">
                <a:solidFill>
                  <a:srgbClr val="231F20"/>
                </a:solidFill>
                <a:latin typeface="Times New Roman"/>
                <a:cs typeface="Times New Roman"/>
              </a:rPr>
              <a:t> </a:t>
            </a:r>
            <a:r>
              <a:rPr lang="en-US" sz="1050" spc="60" dirty="0">
                <a:solidFill>
                  <a:srgbClr val="231F20"/>
                </a:solidFill>
                <a:latin typeface="Times New Roman"/>
                <a:cs typeface="Times New Roman"/>
              </a:rPr>
              <a:t>patterns</a:t>
            </a:r>
            <a:r>
              <a:rPr lang="en-US" sz="1050" spc="204"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210" dirty="0">
                <a:solidFill>
                  <a:srgbClr val="231F20"/>
                </a:solidFill>
                <a:latin typeface="Times New Roman"/>
                <a:cs typeface="Times New Roman"/>
              </a:rPr>
              <a:t> </a:t>
            </a:r>
            <a:r>
              <a:rPr lang="en-US" sz="1050" spc="20" dirty="0">
                <a:solidFill>
                  <a:srgbClr val="231F20"/>
                </a:solidFill>
                <a:latin typeface="Times New Roman"/>
                <a:cs typeface="Times New Roman"/>
              </a:rPr>
              <a:t>completely</a:t>
            </a:r>
            <a:r>
              <a:rPr lang="en-US" sz="1050" spc="204" dirty="0">
                <a:solidFill>
                  <a:srgbClr val="231F20"/>
                </a:solidFill>
                <a:latin typeface="Times New Roman"/>
                <a:cs typeface="Times New Roman"/>
              </a:rPr>
              <a:t> </a:t>
            </a:r>
            <a:r>
              <a:rPr lang="en-US" sz="1050" spc="20" dirty="0">
                <a:solidFill>
                  <a:srgbClr val="231F20"/>
                </a:solidFill>
                <a:latin typeface="Times New Roman"/>
                <a:cs typeface="Times New Roman"/>
              </a:rPr>
              <a:t>eliminate</a:t>
            </a:r>
            <a:r>
              <a:rPr lang="en-US" sz="1050" spc="204"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04" dirty="0">
                <a:solidFill>
                  <a:srgbClr val="231F20"/>
                </a:solidFill>
                <a:latin typeface="Times New Roman"/>
                <a:cs typeface="Times New Roman"/>
              </a:rPr>
              <a:t> </a:t>
            </a:r>
            <a:r>
              <a:rPr lang="en-US" sz="1050" spc="-10" dirty="0">
                <a:solidFill>
                  <a:srgbClr val="231F20"/>
                </a:solidFill>
                <a:latin typeface="Times New Roman"/>
                <a:cs typeface="Times New Roman"/>
              </a:rPr>
              <a:t>attack </a:t>
            </a:r>
            <a:r>
              <a:rPr lang="en-US" sz="1050" spc="85" dirty="0">
                <a:solidFill>
                  <a:srgbClr val="231F20"/>
                </a:solidFill>
                <a:latin typeface="Times New Roman"/>
                <a:cs typeface="Times New Roman"/>
              </a:rPr>
              <a:t>and</a:t>
            </a:r>
            <a:r>
              <a:rPr lang="en-US" sz="1050" spc="10" dirty="0">
                <a:solidFill>
                  <a:srgbClr val="231F20"/>
                </a:solidFill>
                <a:latin typeface="Times New Roman"/>
                <a:cs typeface="Times New Roman"/>
              </a:rPr>
              <a:t> </a:t>
            </a:r>
            <a:r>
              <a:rPr lang="en-US" sz="1050" spc="80" dirty="0">
                <a:solidFill>
                  <a:srgbClr val="231F20"/>
                </a:solidFill>
                <a:latin typeface="Times New Roman"/>
                <a:cs typeface="Times New Roman"/>
              </a:rPr>
              <a:t>run</a:t>
            </a:r>
            <a:r>
              <a:rPr lang="en-US" sz="1050" spc="1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0" dirty="0">
                <a:solidFill>
                  <a:srgbClr val="231F20"/>
                </a:solidFill>
                <a:latin typeface="Times New Roman"/>
                <a:cs typeface="Times New Roman"/>
              </a:rPr>
              <a:t> </a:t>
            </a:r>
            <a:r>
              <a:rPr lang="en-US" sz="1050" spc="30" dirty="0">
                <a:solidFill>
                  <a:srgbClr val="231F20"/>
                </a:solidFill>
                <a:latin typeface="Times New Roman"/>
                <a:cs typeface="Times New Roman"/>
              </a:rPr>
              <a:t>business</a:t>
            </a:r>
            <a:r>
              <a:rPr lang="en-US" sz="1050" spc="15" dirty="0">
                <a:solidFill>
                  <a:srgbClr val="231F20"/>
                </a:solidFill>
                <a:latin typeface="Times New Roman"/>
                <a:cs typeface="Times New Roman"/>
              </a:rPr>
              <a:t> </a:t>
            </a:r>
            <a:r>
              <a:rPr lang="en-US" sz="1050" spc="50" dirty="0">
                <a:solidFill>
                  <a:srgbClr val="231F20"/>
                </a:solidFill>
                <a:latin typeface="Times New Roman"/>
                <a:cs typeface="Times New Roman"/>
              </a:rPr>
              <a:t>again</a:t>
            </a:r>
            <a:r>
              <a:rPr lang="en-US" sz="1050" spc="10" dirty="0">
                <a:solidFill>
                  <a:srgbClr val="231F20"/>
                </a:solidFill>
                <a:latin typeface="Times New Roman"/>
                <a:cs typeface="Times New Roman"/>
              </a:rPr>
              <a:t> </a:t>
            </a:r>
            <a:r>
              <a:rPr lang="en-US" sz="1050" spc="65" dirty="0">
                <a:solidFill>
                  <a:srgbClr val="231F20"/>
                </a:solidFill>
                <a:latin typeface="Times New Roman"/>
                <a:cs typeface="Times New Roman"/>
              </a:rPr>
              <a:t>with</a:t>
            </a:r>
            <a:r>
              <a:rPr lang="en-US" sz="1050" spc="15" dirty="0">
                <a:solidFill>
                  <a:srgbClr val="231F20"/>
                </a:solidFill>
                <a:latin typeface="Times New Roman"/>
                <a:cs typeface="Times New Roman"/>
              </a:rPr>
              <a:t> </a:t>
            </a:r>
            <a:r>
              <a:rPr lang="en-US" sz="1050" spc="30" dirty="0">
                <a:solidFill>
                  <a:srgbClr val="231F20"/>
                </a:solidFill>
                <a:latin typeface="Times New Roman"/>
                <a:cs typeface="Times New Roman"/>
              </a:rPr>
              <a:t>clean</a:t>
            </a:r>
            <a:r>
              <a:rPr lang="en-US" sz="1050" spc="15" dirty="0">
                <a:solidFill>
                  <a:srgbClr val="231F20"/>
                </a:solidFill>
                <a:latin typeface="Times New Roman"/>
                <a:cs typeface="Times New Roman"/>
              </a:rPr>
              <a:t> </a:t>
            </a:r>
            <a:r>
              <a:rPr lang="en-US" sz="1050" spc="30" dirty="0">
                <a:solidFill>
                  <a:srgbClr val="231F20"/>
                </a:solidFill>
                <a:latin typeface="Times New Roman"/>
                <a:cs typeface="Times New Roman"/>
              </a:rPr>
              <a:t>services.</a:t>
            </a:r>
            <a:r>
              <a:rPr lang="en-US" sz="1050" spc="10" dirty="0">
                <a:solidFill>
                  <a:srgbClr val="231F20"/>
                </a:solidFill>
                <a:latin typeface="Times New Roman"/>
                <a:cs typeface="Times New Roman"/>
              </a:rPr>
              <a:t> </a:t>
            </a:r>
            <a:r>
              <a:rPr lang="en-US" sz="1050" spc="30" dirty="0">
                <a:solidFill>
                  <a:srgbClr val="231F20"/>
                </a:solidFill>
                <a:latin typeface="Times New Roman"/>
                <a:cs typeface="Times New Roman"/>
              </a:rPr>
              <a:t>Eradication</a:t>
            </a:r>
            <a:r>
              <a:rPr lang="en-US" sz="1050" spc="15" dirty="0">
                <a:solidFill>
                  <a:srgbClr val="231F20"/>
                </a:solidFill>
                <a:latin typeface="Times New Roman"/>
                <a:cs typeface="Times New Roman"/>
              </a:rPr>
              <a:t> </a:t>
            </a:r>
            <a:r>
              <a:rPr lang="en-US" sz="1050" spc="30" dirty="0">
                <a:solidFill>
                  <a:srgbClr val="231F20"/>
                </a:solidFill>
                <a:latin typeface="Times New Roman"/>
                <a:cs typeface="Times New Roman"/>
              </a:rPr>
              <a:t>will</a:t>
            </a:r>
            <a:r>
              <a:rPr lang="en-US" sz="1050" spc="10" dirty="0">
                <a:solidFill>
                  <a:srgbClr val="231F20"/>
                </a:solidFill>
                <a:latin typeface="Times New Roman"/>
                <a:cs typeface="Times New Roman"/>
              </a:rPr>
              <a:t> </a:t>
            </a:r>
            <a:r>
              <a:rPr lang="en-US" sz="1050" spc="50" dirty="0">
                <a:solidFill>
                  <a:srgbClr val="231F20"/>
                </a:solidFill>
                <a:latin typeface="Times New Roman"/>
                <a:cs typeface="Times New Roman"/>
              </a:rPr>
              <a:t>include</a:t>
            </a:r>
            <a:r>
              <a:rPr lang="en-US" sz="1050" spc="1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0" dirty="0">
                <a:solidFill>
                  <a:srgbClr val="231F20"/>
                </a:solidFill>
                <a:latin typeface="Times New Roman"/>
                <a:cs typeface="Times New Roman"/>
              </a:rPr>
              <a:t> </a:t>
            </a:r>
            <a:r>
              <a:rPr lang="en-US" sz="1050" spc="-10" dirty="0">
                <a:solidFill>
                  <a:srgbClr val="231F20"/>
                </a:solidFill>
                <a:latin typeface="Times New Roman"/>
                <a:cs typeface="Times New Roman"/>
              </a:rPr>
              <a:t>digital </a:t>
            </a:r>
            <a:r>
              <a:rPr lang="en-US" sz="1050" spc="20" dirty="0">
                <a:solidFill>
                  <a:srgbClr val="231F20"/>
                </a:solidFill>
                <a:latin typeface="Times New Roman"/>
                <a:cs typeface="Times New Roman"/>
              </a:rPr>
              <a:t>forensics</a:t>
            </a:r>
            <a:r>
              <a:rPr lang="en-US" sz="1050" spc="10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elimination</a:t>
            </a:r>
            <a:r>
              <a:rPr lang="en-US" sz="1050" spc="100"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105" dirty="0">
                <a:solidFill>
                  <a:srgbClr val="231F20"/>
                </a:solidFill>
                <a:latin typeface="Times New Roman"/>
                <a:cs typeface="Times New Roman"/>
              </a:rPr>
              <a:t> </a:t>
            </a:r>
            <a:r>
              <a:rPr lang="en-US" sz="1050" spc="20" dirty="0">
                <a:solidFill>
                  <a:srgbClr val="231F20"/>
                </a:solidFill>
                <a:latin typeface="Times New Roman"/>
                <a:cs typeface="Times New Roman"/>
              </a:rPr>
              <a:t>in</a:t>
            </a:r>
            <a:r>
              <a:rPr lang="en-US" sz="1050" spc="10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IR</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lifecycle,</a:t>
            </a:r>
            <a:r>
              <a:rPr lang="en-US" sz="1050" spc="105" dirty="0">
                <a:solidFill>
                  <a:srgbClr val="231F20"/>
                </a:solidFill>
                <a:latin typeface="Times New Roman"/>
                <a:cs typeface="Times New Roman"/>
              </a:rPr>
              <a:t> </a:t>
            </a:r>
            <a:r>
              <a:rPr lang="en-US" sz="1050" spc="55" dirty="0">
                <a:solidFill>
                  <a:srgbClr val="231F20"/>
                </a:solidFill>
                <a:latin typeface="Times New Roman"/>
                <a:cs typeface="Times New Roman"/>
              </a:rPr>
              <a:t>which</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are</a:t>
            </a:r>
            <a:r>
              <a:rPr lang="en-US" sz="1050" spc="100" dirty="0">
                <a:solidFill>
                  <a:srgbClr val="231F20"/>
                </a:solidFill>
                <a:latin typeface="Times New Roman"/>
                <a:cs typeface="Times New Roman"/>
              </a:rPr>
              <a:t> </a:t>
            </a:r>
            <a:r>
              <a:rPr lang="en-US" sz="1050" spc="60" dirty="0">
                <a:solidFill>
                  <a:srgbClr val="231F20"/>
                </a:solidFill>
                <a:latin typeface="Times New Roman"/>
                <a:cs typeface="Times New Roman"/>
              </a:rPr>
              <a:t>mentioned</a:t>
            </a:r>
            <a:r>
              <a:rPr lang="en-US" sz="1050" spc="100" dirty="0">
                <a:solidFill>
                  <a:srgbClr val="231F20"/>
                </a:solidFill>
                <a:latin typeface="Times New Roman"/>
                <a:cs typeface="Times New Roman"/>
              </a:rPr>
              <a:t> </a:t>
            </a:r>
            <a:r>
              <a:rPr lang="en-US" sz="1050" spc="-10" dirty="0">
                <a:solidFill>
                  <a:srgbClr val="231F20"/>
                </a:solidFill>
                <a:latin typeface="Times New Roman"/>
                <a:cs typeface="Times New Roman"/>
              </a:rPr>
              <a:t>below:</a:t>
            </a:r>
            <a:endParaRPr lang="en-US" sz="1050" dirty="0">
              <a:latin typeface="Times New Roman"/>
              <a:cs typeface="Times New Roman"/>
            </a:endParaRPr>
          </a:p>
          <a:p>
            <a:pPr marL="850900" marR="43180" lvl="1" indent="-190500" algn="just">
              <a:lnSpc>
                <a:spcPct val="103200"/>
              </a:lnSpc>
              <a:spcBef>
                <a:spcPts val="360"/>
              </a:spcBef>
              <a:buFont typeface="Times New Roman"/>
              <a:buAutoNum type="alphaLcPeriod"/>
              <a:tabLst>
                <a:tab pos="850900" algn="l"/>
              </a:tabLst>
            </a:pPr>
            <a:r>
              <a:rPr lang="en-US" sz="1050" b="1" dirty="0">
                <a:solidFill>
                  <a:srgbClr val="231F20"/>
                </a:solidFill>
                <a:latin typeface="Times New Roman"/>
                <a:cs typeface="Times New Roman"/>
              </a:rPr>
              <a:t>Cyber</a:t>
            </a:r>
            <a:r>
              <a:rPr lang="en-US" sz="1050" b="1" spc="15" dirty="0">
                <a:solidFill>
                  <a:srgbClr val="231F20"/>
                </a:solidFill>
                <a:latin typeface="Times New Roman"/>
                <a:cs typeface="Times New Roman"/>
              </a:rPr>
              <a:t> </a:t>
            </a:r>
            <a:r>
              <a:rPr lang="en-US" sz="1050" b="1" dirty="0">
                <a:solidFill>
                  <a:srgbClr val="231F20"/>
                </a:solidFill>
                <a:latin typeface="Times New Roman"/>
                <a:cs typeface="Times New Roman"/>
              </a:rPr>
              <a:t>forensics</a:t>
            </a:r>
            <a:r>
              <a:rPr lang="en-US" sz="1050" dirty="0">
                <a:solidFill>
                  <a:srgbClr val="231F20"/>
                </a:solidFill>
                <a:latin typeface="Times New Roman"/>
                <a:cs typeface="Times New Roman"/>
              </a:rPr>
              <a:t>:</a:t>
            </a:r>
            <a:r>
              <a:rPr lang="en-US" sz="1050" spc="20" dirty="0">
                <a:solidFill>
                  <a:srgbClr val="231F20"/>
                </a:solidFill>
                <a:latin typeface="Times New Roman"/>
                <a:cs typeface="Times New Roman"/>
              </a:rPr>
              <a:t> </a:t>
            </a:r>
            <a:r>
              <a:rPr lang="en-US" sz="1050" dirty="0">
                <a:solidFill>
                  <a:srgbClr val="231F20"/>
                </a:solidFill>
                <a:latin typeface="Times New Roman"/>
                <a:cs typeface="Times New Roman"/>
              </a:rPr>
              <a:t>This</a:t>
            </a:r>
            <a:r>
              <a:rPr lang="en-US" sz="1050" spc="20" dirty="0">
                <a:solidFill>
                  <a:srgbClr val="231F20"/>
                </a:solidFill>
                <a:latin typeface="Times New Roman"/>
                <a:cs typeface="Times New Roman"/>
              </a:rPr>
              <a:t> </a:t>
            </a:r>
            <a:r>
              <a:rPr lang="en-US" sz="1050" dirty="0">
                <a:solidFill>
                  <a:srgbClr val="231F20"/>
                </a:solidFill>
                <a:latin typeface="Times New Roman"/>
                <a:cs typeface="Times New Roman"/>
              </a:rPr>
              <a:t>is</a:t>
            </a:r>
            <a:r>
              <a:rPr lang="en-US" sz="1050" spc="15" dirty="0">
                <a:solidFill>
                  <a:srgbClr val="231F20"/>
                </a:solidFill>
                <a:latin typeface="Times New Roman"/>
                <a:cs typeface="Times New Roman"/>
              </a:rPr>
              <a:t> </a:t>
            </a:r>
            <a:r>
              <a:rPr lang="en-US" sz="1050" spc="45" dirty="0">
                <a:solidFill>
                  <a:srgbClr val="231F20"/>
                </a:solidFill>
                <a:latin typeface="Times New Roman"/>
                <a:cs typeface="Times New Roman"/>
              </a:rPr>
              <a:t>the</a:t>
            </a:r>
            <a:r>
              <a:rPr lang="en-US" sz="1050" spc="20" dirty="0">
                <a:solidFill>
                  <a:srgbClr val="231F20"/>
                </a:solidFill>
                <a:latin typeface="Times New Roman"/>
                <a:cs typeface="Times New Roman"/>
              </a:rPr>
              <a:t> </a:t>
            </a:r>
            <a:r>
              <a:rPr lang="en-US" sz="1050" spc="45" dirty="0">
                <a:solidFill>
                  <a:srgbClr val="231F20"/>
                </a:solidFill>
                <a:latin typeface="Times New Roman"/>
                <a:cs typeface="Times New Roman"/>
              </a:rPr>
              <a:t>most</a:t>
            </a:r>
            <a:r>
              <a:rPr lang="en-US" sz="1050" spc="20" dirty="0">
                <a:solidFill>
                  <a:srgbClr val="231F20"/>
                </a:solidFill>
                <a:latin typeface="Times New Roman"/>
                <a:cs typeface="Times New Roman"/>
              </a:rPr>
              <a:t> </a:t>
            </a:r>
            <a:r>
              <a:rPr lang="en-US" sz="1050" dirty="0">
                <a:solidFill>
                  <a:srgbClr val="231F20"/>
                </a:solidFill>
                <a:latin typeface="Times New Roman"/>
                <a:cs typeface="Times New Roman"/>
              </a:rPr>
              <a:t>difficult</a:t>
            </a:r>
            <a:r>
              <a:rPr lang="en-US" sz="1050" spc="15" dirty="0">
                <a:solidFill>
                  <a:srgbClr val="231F20"/>
                </a:solidFill>
                <a:latin typeface="Times New Roman"/>
                <a:cs typeface="Times New Roman"/>
              </a:rPr>
              <a:t> </a:t>
            </a:r>
            <a:r>
              <a:rPr lang="en-US" sz="1050" spc="40" dirty="0">
                <a:solidFill>
                  <a:srgbClr val="231F20"/>
                </a:solidFill>
                <a:latin typeface="Times New Roman"/>
                <a:cs typeface="Times New Roman"/>
              </a:rPr>
              <a:t>step</a:t>
            </a:r>
            <a:r>
              <a:rPr lang="en-US" sz="1050" spc="20" dirty="0">
                <a:solidFill>
                  <a:srgbClr val="231F20"/>
                </a:solidFill>
                <a:latin typeface="Times New Roman"/>
                <a:cs typeface="Times New Roman"/>
              </a:rPr>
              <a:t> </a:t>
            </a:r>
            <a:r>
              <a:rPr lang="en-US" sz="1050" dirty="0">
                <a:solidFill>
                  <a:srgbClr val="231F20"/>
                </a:solidFill>
                <a:latin typeface="Times New Roman"/>
                <a:cs typeface="Times New Roman"/>
              </a:rPr>
              <a:t>in</a:t>
            </a:r>
            <a:r>
              <a:rPr lang="en-US" sz="1050" spc="20" dirty="0">
                <a:solidFill>
                  <a:srgbClr val="231F20"/>
                </a:solidFill>
                <a:latin typeface="Times New Roman"/>
                <a:cs typeface="Times New Roman"/>
              </a:rPr>
              <a:t> </a:t>
            </a:r>
            <a:r>
              <a:rPr lang="en-US" sz="1050" spc="45" dirty="0">
                <a:solidFill>
                  <a:srgbClr val="231F20"/>
                </a:solidFill>
                <a:latin typeface="Times New Roman"/>
                <a:cs typeface="Times New Roman"/>
              </a:rPr>
              <a:t>the</a:t>
            </a:r>
            <a:r>
              <a:rPr lang="en-US" sz="1050" spc="15" dirty="0">
                <a:solidFill>
                  <a:srgbClr val="231F20"/>
                </a:solidFill>
                <a:latin typeface="Times New Roman"/>
                <a:cs typeface="Times New Roman"/>
              </a:rPr>
              <a:t> </a:t>
            </a:r>
            <a:r>
              <a:rPr lang="en-US" sz="1050" spc="-20" dirty="0">
                <a:solidFill>
                  <a:srgbClr val="231F20"/>
                </a:solidFill>
                <a:latin typeface="Times New Roman"/>
                <a:cs typeface="Times New Roman"/>
              </a:rPr>
              <a:t>IR</a:t>
            </a:r>
            <a:r>
              <a:rPr lang="en-US" sz="1050" spc="20" dirty="0">
                <a:solidFill>
                  <a:srgbClr val="231F20"/>
                </a:solidFill>
                <a:latin typeface="Times New Roman"/>
                <a:cs typeface="Times New Roman"/>
              </a:rPr>
              <a:t> </a:t>
            </a:r>
            <a:r>
              <a:rPr lang="en-US" sz="1050" dirty="0">
                <a:solidFill>
                  <a:srgbClr val="231F20"/>
                </a:solidFill>
                <a:latin typeface="Times New Roman"/>
                <a:cs typeface="Times New Roman"/>
              </a:rPr>
              <a:t>lifecycle,</a:t>
            </a:r>
            <a:r>
              <a:rPr lang="en-US" sz="1050" spc="20" dirty="0">
                <a:solidFill>
                  <a:srgbClr val="231F20"/>
                </a:solidFill>
                <a:latin typeface="Times New Roman"/>
                <a:cs typeface="Times New Roman"/>
              </a:rPr>
              <a:t> </a:t>
            </a:r>
            <a:r>
              <a:rPr lang="en-US" sz="1050" dirty="0">
                <a:solidFill>
                  <a:srgbClr val="231F20"/>
                </a:solidFill>
                <a:latin typeface="Times New Roman"/>
                <a:cs typeface="Times New Roman"/>
              </a:rPr>
              <a:t>as</a:t>
            </a:r>
            <a:r>
              <a:rPr lang="en-US" sz="1050" spc="20" dirty="0">
                <a:solidFill>
                  <a:srgbClr val="231F20"/>
                </a:solidFill>
                <a:latin typeface="Times New Roman"/>
                <a:cs typeface="Times New Roman"/>
              </a:rPr>
              <a:t> </a:t>
            </a:r>
            <a:r>
              <a:rPr lang="en-US" sz="1050" dirty="0">
                <a:solidFill>
                  <a:srgbClr val="231F20"/>
                </a:solidFill>
                <a:latin typeface="Times New Roman"/>
                <a:cs typeface="Times New Roman"/>
              </a:rPr>
              <a:t>it</a:t>
            </a:r>
            <a:r>
              <a:rPr lang="en-US" sz="1050" spc="15" dirty="0">
                <a:solidFill>
                  <a:srgbClr val="231F20"/>
                </a:solidFill>
                <a:latin typeface="Times New Roman"/>
                <a:cs typeface="Times New Roman"/>
              </a:rPr>
              <a:t> </a:t>
            </a:r>
            <a:r>
              <a:rPr lang="en-US" sz="1050" spc="-10" dirty="0">
                <a:solidFill>
                  <a:srgbClr val="231F20"/>
                </a:solidFill>
                <a:latin typeface="Times New Roman"/>
                <a:cs typeface="Times New Roman"/>
              </a:rPr>
              <a:t>involves </a:t>
            </a:r>
            <a:r>
              <a:rPr lang="en-US" sz="1050" spc="70" dirty="0">
                <a:solidFill>
                  <a:srgbClr val="231F20"/>
                </a:solidFill>
                <a:latin typeface="Times New Roman"/>
                <a:cs typeface="Times New Roman"/>
              </a:rPr>
              <a:t>an</a:t>
            </a:r>
            <a:r>
              <a:rPr lang="en-US" sz="1050" spc="-5" dirty="0">
                <a:solidFill>
                  <a:srgbClr val="231F20"/>
                </a:solidFill>
                <a:latin typeface="Times New Roman"/>
                <a:cs typeface="Times New Roman"/>
              </a:rPr>
              <a:t> </a:t>
            </a:r>
            <a:r>
              <a:rPr lang="en-US" sz="1050" spc="55" dirty="0">
                <a:solidFill>
                  <a:srgbClr val="231F20"/>
                </a:solidFill>
                <a:latin typeface="Times New Roman"/>
                <a:cs typeface="Times New Roman"/>
              </a:rPr>
              <a:t>end-</a:t>
            </a:r>
            <a:r>
              <a:rPr lang="en-US" sz="1050" spc="20" dirty="0">
                <a:solidFill>
                  <a:srgbClr val="231F20"/>
                </a:solidFill>
                <a:latin typeface="Times New Roman"/>
                <a:cs typeface="Times New Roman"/>
              </a:rPr>
              <a:t>to-</a:t>
            </a:r>
            <a:r>
              <a:rPr lang="en-US" sz="1050" spc="60" dirty="0">
                <a:solidFill>
                  <a:srgbClr val="231F20"/>
                </a:solidFill>
                <a:latin typeface="Times New Roman"/>
                <a:cs typeface="Times New Roman"/>
              </a:rPr>
              <a:t>end</a:t>
            </a:r>
            <a:r>
              <a:rPr lang="en-US" sz="1050" spc="-5" dirty="0">
                <a:solidFill>
                  <a:srgbClr val="231F20"/>
                </a:solidFill>
                <a:latin typeface="Times New Roman"/>
                <a:cs typeface="Times New Roman"/>
              </a:rPr>
              <a:t> </a:t>
            </a:r>
            <a:r>
              <a:rPr lang="en-US" sz="1050" spc="45" dirty="0">
                <a:solidFill>
                  <a:srgbClr val="231F20"/>
                </a:solidFill>
                <a:latin typeface="Times New Roman"/>
                <a:cs typeface="Times New Roman"/>
              </a:rPr>
              <a:t>investigation</a:t>
            </a:r>
            <a:r>
              <a:rPr lang="en-US" sz="1050" dirty="0">
                <a:solidFill>
                  <a:srgbClr val="231F20"/>
                </a:solidFill>
                <a:latin typeface="Times New Roman"/>
                <a:cs typeface="Times New Roman"/>
              </a:rPr>
              <a:t> </a:t>
            </a:r>
            <a:r>
              <a:rPr lang="en-US" sz="1050" spc="20" dirty="0">
                <a:solidFill>
                  <a:srgbClr val="231F20"/>
                </a:solidFill>
                <a:latin typeface="Times New Roman"/>
                <a:cs typeface="Times New Roman"/>
              </a:rPr>
              <a:t>of</a:t>
            </a:r>
            <a:r>
              <a:rPr lang="en-US" sz="1050" spc="-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5" dirty="0">
                <a:solidFill>
                  <a:srgbClr val="231F20"/>
                </a:solidFill>
                <a:latin typeface="Times New Roman"/>
                <a:cs typeface="Times New Roman"/>
              </a:rPr>
              <a:t> </a:t>
            </a:r>
            <a:r>
              <a:rPr lang="en-US" sz="1050" spc="50" dirty="0">
                <a:solidFill>
                  <a:srgbClr val="231F20"/>
                </a:solidFill>
                <a:latin typeface="Times New Roman"/>
                <a:cs typeface="Times New Roman"/>
              </a:rPr>
              <a:t>threat</a:t>
            </a:r>
            <a:r>
              <a:rPr lang="en-US" sz="1050" dirty="0">
                <a:solidFill>
                  <a:srgbClr val="231F20"/>
                </a:solidFill>
                <a:latin typeface="Times New Roman"/>
                <a:cs typeface="Times New Roman"/>
              </a:rPr>
              <a:t> </a:t>
            </a:r>
            <a:r>
              <a:rPr lang="en-US" sz="1050" spc="20" dirty="0">
                <a:solidFill>
                  <a:srgbClr val="231F20"/>
                </a:solidFill>
                <a:latin typeface="Times New Roman"/>
                <a:cs typeface="Times New Roman"/>
              </a:rPr>
              <a:t>so</a:t>
            </a:r>
            <a:r>
              <a:rPr lang="en-US" sz="1050" spc="-5"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5" dirty="0">
                <a:solidFill>
                  <a:srgbClr val="231F20"/>
                </a:solidFill>
                <a:latin typeface="Times New Roman"/>
                <a:cs typeface="Times New Roman"/>
              </a:rPr>
              <a:t> </a:t>
            </a:r>
            <a:r>
              <a:rPr lang="en-US" sz="1050" spc="20" dirty="0">
                <a:solidFill>
                  <a:srgbClr val="231F20"/>
                </a:solidFill>
                <a:latin typeface="Times New Roman"/>
                <a:cs typeface="Times New Roman"/>
              </a:rPr>
              <a:t>security</a:t>
            </a:r>
            <a:r>
              <a:rPr lang="en-US" sz="1050" spc="-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dirty="0">
                <a:solidFill>
                  <a:srgbClr val="231F20"/>
                </a:solidFill>
                <a:latin typeface="Times New Roman"/>
                <a:cs typeface="Times New Roman"/>
              </a:rPr>
              <a:t> </a:t>
            </a:r>
            <a:r>
              <a:rPr lang="en-US" sz="1050" spc="55" dirty="0">
                <a:solidFill>
                  <a:srgbClr val="231F20"/>
                </a:solidFill>
                <a:latin typeface="Times New Roman"/>
                <a:cs typeface="Times New Roman"/>
              </a:rPr>
              <a:t>other</a:t>
            </a:r>
            <a:r>
              <a:rPr lang="en-US" sz="1050" spc="-5" dirty="0">
                <a:solidFill>
                  <a:srgbClr val="231F20"/>
                </a:solidFill>
                <a:latin typeface="Times New Roman"/>
                <a:cs typeface="Times New Roman"/>
              </a:rPr>
              <a:t> </a:t>
            </a:r>
            <a:r>
              <a:rPr lang="en-US" sz="1050" spc="45" dirty="0">
                <a:solidFill>
                  <a:srgbClr val="231F20"/>
                </a:solidFill>
                <a:latin typeface="Times New Roman"/>
                <a:cs typeface="Times New Roman"/>
              </a:rPr>
              <a:t>teams </a:t>
            </a:r>
            <a:r>
              <a:rPr lang="en-US" sz="1050" spc="20" dirty="0">
                <a:solidFill>
                  <a:srgbClr val="231F20"/>
                </a:solidFill>
                <a:latin typeface="Times New Roman"/>
                <a:cs typeface="Times New Roman"/>
              </a:rPr>
              <a:t>can</a:t>
            </a:r>
            <a:r>
              <a:rPr lang="en-US" sz="1050" spc="114" dirty="0">
                <a:solidFill>
                  <a:srgbClr val="231F20"/>
                </a:solidFill>
                <a:latin typeface="Times New Roman"/>
                <a:cs typeface="Times New Roman"/>
              </a:rPr>
              <a:t> </a:t>
            </a:r>
            <a:r>
              <a:rPr lang="en-US" sz="1050" spc="50" dirty="0">
                <a:solidFill>
                  <a:srgbClr val="231F20"/>
                </a:solidFill>
                <a:latin typeface="Times New Roman"/>
                <a:cs typeface="Times New Roman"/>
              </a:rPr>
              <a:t>immediately</a:t>
            </a:r>
            <a:r>
              <a:rPr lang="en-US" sz="1050" spc="114" dirty="0">
                <a:solidFill>
                  <a:srgbClr val="231F20"/>
                </a:solidFill>
                <a:latin typeface="Times New Roman"/>
                <a:cs typeface="Times New Roman"/>
              </a:rPr>
              <a:t> </a:t>
            </a:r>
            <a:r>
              <a:rPr lang="en-US" sz="1050" spc="20" dirty="0">
                <a:solidFill>
                  <a:srgbClr val="231F20"/>
                </a:solidFill>
                <a:latin typeface="Times New Roman"/>
                <a:cs typeface="Times New Roman"/>
              </a:rPr>
              <a:t>eliminate</a:t>
            </a:r>
            <a:r>
              <a:rPr lang="en-US" sz="1050" spc="120" dirty="0">
                <a:solidFill>
                  <a:srgbClr val="231F20"/>
                </a:solidFill>
                <a:latin typeface="Times New Roman"/>
                <a:cs typeface="Times New Roman"/>
              </a:rPr>
              <a:t> </a:t>
            </a:r>
            <a:r>
              <a:rPr lang="en-US" sz="1050" spc="-25" dirty="0">
                <a:solidFill>
                  <a:srgbClr val="231F20"/>
                </a:solidFill>
                <a:latin typeface="Times New Roman"/>
                <a:cs typeface="Times New Roman"/>
              </a:rPr>
              <a:t>it.</a:t>
            </a:r>
            <a:endParaRPr lang="en-US" sz="1050" dirty="0">
              <a:latin typeface="Times New Roman"/>
              <a:cs typeface="Times New Roman"/>
            </a:endParaRPr>
          </a:p>
          <a:p>
            <a:pPr marL="850900" marR="42545" lvl="1" indent="-190500" algn="just">
              <a:lnSpc>
                <a:spcPct val="103200"/>
              </a:lnSpc>
              <a:spcBef>
                <a:spcPts val="360"/>
              </a:spcBef>
              <a:buFont typeface="Times New Roman"/>
              <a:buAutoNum type="alphaLcPeriod"/>
              <a:tabLst>
                <a:tab pos="850900" algn="l"/>
              </a:tabLst>
            </a:pPr>
            <a:r>
              <a:rPr lang="en-US" sz="1050" b="1" dirty="0">
                <a:solidFill>
                  <a:srgbClr val="231F20"/>
                </a:solidFill>
                <a:latin typeface="Times New Roman"/>
                <a:cs typeface="Times New Roman"/>
              </a:rPr>
              <a:t>Remove</a:t>
            </a:r>
            <a:r>
              <a:rPr lang="en-US" sz="1050" b="1" spc="150" dirty="0">
                <a:solidFill>
                  <a:srgbClr val="231F20"/>
                </a:solidFill>
                <a:latin typeface="Times New Roman"/>
                <a:cs typeface="Times New Roman"/>
              </a:rPr>
              <a:t>  </a:t>
            </a:r>
            <a:r>
              <a:rPr lang="en-US" sz="1050" b="1" dirty="0">
                <a:solidFill>
                  <a:srgbClr val="231F20"/>
                </a:solidFill>
                <a:latin typeface="Times New Roman"/>
                <a:cs typeface="Times New Roman"/>
              </a:rPr>
              <a:t>malicious</a:t>
            </a:r>
            <a:r>
              <a:rPr lang="en-US" sz="1050" b="1" spc="155" dirty="0">
                <a:solidFill>
                  <a:srgbClr val="231F20"/>
                </a:solidFill>
                <a:latin typeface="Times New Roman"/>
                <a:cs typeface="Times New Roman"/>
              </a:rPr>
              <a:t>  </a:t>
            </a:r>
            <a:r>
              <a:rPr lang="en-US" sz="1050" b="1" dirty="0">
                <a:solidFill>
                  <a:srgbClr val="231F20"/>
                </a:solidFill>
                <a:latin typeface="Times New Roman"/>
                <a:cs typeface="Times New Roman"/>
              </a:rPr>
              <a:t>components</a:t>
            </a:r>
            <a:r>
              <a:rPr lang="en-US" sz="1050" dirty="0">
                <a:solidFill>
                  <a:srgbClr val="231F20"/>
                </a:solidFill>
                <a:latin typeface="Times New Roman"/>
                <a:cs typeface="Times New Roman"/>
              </a:rPr>
              <a:t>:</a:t>
            </a:r>
            <a:r>
              <a:rPr lang="en-US" sz="1050" spc="155" dirty="0">
                <a:solidFill>
                  <a:srgbClr val="231F20"/>
                </a:solidFill>
                <a:latin typeface="Times New Roman"/>
                <a:cs typeface="Times New Roman"/>
              </a:rPr>
              <a:t>  </a:t>
            </a:r>
            <a:r>
              <a:rPr lang="en-US" sz="1050" dirty="0">
                <a:solidFill>
                  <a:srgbClr val="231F20"/>
                </a:solidFill>
                <a:latin typeface="Times New Roman"/>
                <a:cs typeface="Times New Roman"/>
              </a:rPr>
              <a:t>Once</a:t>
            </a:r>
            <a:r>
              <a:rPr lang="en-US" sz="1050" spc="15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55" dirty="0">
                <a:solidFill>
                  <a:srgbClr val="231F20"/>
                </a:solidFill>
                <a:latin typeface="Times New Roman"/>
                <a:cs typeface="Times New Roman"/>
              </a:rPr>
              <a:t>  </a:t>
            </a:r>
            <a:r>
              <a:rPr lang="en-US" sz="1050" dirty="0">
                <a:solidFill>
                  <a:srgbClr val="231F20"/>
                </a:solidFill>
                <a:latin typeface="Times New Roman"/>
                <a:cs typeface="Times New Roman"/>
              </a:rPr>
              <a:t>full</a:t>
            </a:r>
            <a:r>
              <a:rPr lang="en-US" sz="1050" spc="155" dirty="0">
                <a:solidFill>
                  <a:srgbClr val="231F20"/>
                </a:solidFill>
                <a:latin typeface="Times New Roman"/>
                <a:cs typeface="Times New Roman"/>
              </a:rPr>
              <a:t>  </a:t>
            </a:r>
            <a:r>
              <a:rPr lang="en-US" sz="1050" dirty="0">
                <a:solidFill>
                  <a:srgbClr val="231F20"/>
                </a:solidFill>
                <a:latin typeface="Times New Roman"/>
                <a:cs typeface="Times New Roman"/>
              </a:rPr>
              <a:t>forensics</a:t>
            </a:r>
            <a:r>
              <a:rPr lang="en-US" sz="1050" spc="155" dirty="0">
                <a:solidFill>
                  <a:srgbClr val="231F20"/>
                </a:solidFill>
                <a:latin typeface="Times New Roman"/>
                <a:cs typeface="Times New Roman"/>
              </a:rPr>
              <a:t>  </a:t>
            </a:r>
            <a:r>
              <a:rPr lang="en-US" sz="1050" dirty="0">
                <a:solidFill>
                  <a:srgbClr val="231F20"/>
                </a:solidFill>
                <a:latin typeface="Times New Roman"/>
                <a:cs typeface="Times New Roman"/>
              </a:rPr>
              <a:t>is</a:t>
            </a:r>
            <a:r>
              <a:rPr lang="en-US" sz="1050" spc="155" dirty="0">
                <a:solidFill>
                  <a:srgbClr val="231F20"/>
                </a:solidFill>
                <a:latin typeface="Times New Roman"/>
                <a:cs typeface="Times New Roman"/>
              </a:rPr>
              <a:t>  </a:t>
            </a:r>
            <a:r>
              <a:rPr lang="en-US" sz="1050" spc="40" dirty="0">
                <a:solidFill>
                  <a:srgbClr val="231F20"/>
                </a:solidFill>
                <a:latin typeface="Times New Roman"/>
                <a:cs typeface="Times New Roman"/>
              </a:rPr>
              <a:t>completed, </a:t>
            </a:r>
            <a:r>
              <a:rPr lang="en-US" sz="1050" spc="55" dirty="0">
                <a:solidFill>
                  <a:srgbClr val="231F20"/>
                </a:solidFill>
                <a:latin typeface="Times New Roman"/>
                <a:cs typeface="Times New Roman"/>
              </a:rPr>
              <a:t>remove</a:t>
            </a:r>
            <a:r>
              <a:rPr lang="en-US" sz="1050" spc="16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65" dirty="0">
                <a:solidFill>
                  <a:srgbClr val="231F20"/>
                </a:solidFill>
                <a:latin typeface="Times New Roman"/>
                <a:cs typeface="Times New Roman"/>
              </a:rPr>
              <a:t> </a:t>
            </a:r>
            <a:r>
              <a:rPr lang="en-US" sz="1050" spc="10" dirty="0">
                <a:solidFill>
                  <a:srgbClr val="231F20"/>
                </a:solidFill>
                <a:latin typeface="Times New Roman"/>
                <a:cs typeface="Times New Roman"/>
              </a:rPr>
              <a:t>malicious</a:t>
            </a:r>
            <a:r>
              <a:rPr lang="en-US" sz="1050" spc="160" dirty="0">
                <a:solidFill>
                  <a:srgbClr val="231F20"/>
                </a:solidFill>
                <a:latin typeface="Times New Roman"/>
                <a:cs typeface="Times New Roman"/>
              </a:rPr>
              <a:t> </a:t>
            </a:r>
            <a:r>
              <a:rPr lang="en-US" sz="1050" spc="10" dirty="0">
                <a:solidFill>
                  <a:srgbClr val="231F20"/>
                </a:solidFill>
                <a:latin typeface="Times New Roman"/>
                <a:cs typeface="Times New Roman"/>
              </a:rPr>
              <a:t>codes,</a:t>
            </a:r>
            <a:r>
              <a:rPr lang="en-US" sz="1050" spc="165" dirty="0">
                <a:solidFill>
                  <a:srgbClr val="231F20"/>
                </a:solidFill>
                <a:latin typeface="Times New Roman"/>
                <a:cs typeface="Times New Roman"/>
              </a:rPr>
              <a:t> </a:t>
            </a:r>
            <a:r>
              <a:rPr lang="en-US" sz="1050" spc="50" dirty="0">
                <a:solidFill>
                  <a:srgbClr val="231F20"/>
                </a:solidFill>
                <a:latin typeface="Times New Roman"/>
                <a:cs typeface="Times New Roman"/>
              </a:rPr>
              <a:t>malware,</a:t>
            </a:r>
            <a:r>
              <a:rPr lang="en-US" sz="1050" spc="160" dirty="0">
                <a:solidFill>
                  <a:srgbClr val="231F20"/>
                </a:solidFill>
                <a:latin typeface="Times New Roman"/>
                <a:cs typeface="Times New Roman"/>
              </a:rPr>
              <a:t> </a:t>
            </a:r>
            <a:r>
              <a:rPr lang="en-US" sz="1050" spc="50" dirty="0">
                <a:solidFill>
                  <a:srgbClr val="231F20"/>
                </a:solidFill>
                <a:latin typeface="Times New Roman"/>
                <a:cs typeface="Times New Roman"/>
              </a:rPr>
              <a:t>or</a:t>
            </a:r>
            <a:r>
              <a:rPr lang="en-US" sz="1050" spc="165" dirty="0">
                <a:solidFill>
                  <a:srgbClr val="231F20"/>
                </a:solidFill>
                <a:latin typeface="Times New Roman"/>
                <a:cs typeface="Times New Roman"/>
              </a:rPr>
              <a:t> </a:t>
            </a:r>
            <a:r>
              <a:rPr lang="en-US" sz="1050" spc="65" dirty="0">
                <a:solidFill>
                  <a:srgbClr val="231F20"/>
                </a:solidFill>
                <a:latin typeface="Times New Roman"/>
                <a:cs typeface="Times New Roman"/>
              </a:rPr>
              <a:t>unauthorized</a:t>
            </a:r>
            <a:r>
              <a:rPr lang="en-US" sz="1050" spc="160" dirty="0">
                <a:solidFill>
                  <a:srgbClr val="231F20"/>
                </a:solidFill>
                <a:latin typeface="Times New Roman"/>
                <a:cs typeface="Times New Roman"/>
              </a:rPr>
              <a:t> </a:t>
            </a:r>
            <a:r>
              <a:rPr lang="en-US" sz="1050" spc="10" dirty="0">
                <a:solidFill>
                  <a:srgbClr val="231F20"/>
                </a:solidFill>
                <a:latin typeface="Times New Roman"/>
                <a:cs typeface="Times New Roman"/>
              </a:rPr>
              <a:t>access</a:t>
            </a:r>
            <a:r>
              <a:rPr lang="en-US" sz="1050" spc="165" dirty="0">
                <a:solidFill>
                  <a:srgbClr val="231F20"/>
                </a:solidFill>
                <a:latin typeface="Times New Roman"/>
                <a:cs typeface="Times New Roman"/>
              </a:rPr>
              <a:t> </a:t>
            </a:r>
            <a:r>
              <a:rPr lang="en-US" sz="1050" spc="55" dirty="0">
                <a:solidFill>
                  <a:srgbClr val="231F20"/>
                </a:solidFill>
                <a:latin typeface="Times New Roman"/>
                <a:cs typeface="Times New Roman"/>
              </a:rPr>
              <a:t>points</a:t>
            </a:r>
            <a:r>
              <a:rPr lang="en-US" sz="1050" spc="165" dirty="0">
                <a:solidFill>
                  <a:srgbClr val="231F20"/>
                </a:solidFill>
                <a:latin typeface="Times New Roman"/>
                <a:cs typeface="Times New Roman"/>
              </a:rPr>
              <a:t> </a:t>
            </a:r>
            <a:r>
              <a:rPr lang="en-US" sz="1050" spc="30" dirty="0">
                <a:solidFill>
                  <a:srgbClr val="231F20"/>
                </a:solidFill>
                <a:latin typeface="Times New Roman"/>
                <a:cs typeface="Times New Roman"/>
              </a:rPr>
              <a:t>from </a:t>
            </a:r>
            <a:r>
              <a:rPr lang="en-US" sz="1050" spc="55" dirty="0">
                <a:solidFill>
                  <a:srgbClr val="231F20"/>
                </a:solidFill>
                <a:latin typeface="Times New Roman"/>
                <a:cs typeface="Times New Roman"/>
              </a:rPr>
              <a:t>the</a:t>
            </a:r>
            <a:r>
              <a:rPr lang="en-US" sz="1050" spc="330" dirty="0">
                <a:solidFill>
                  <a:srgbClr val="231F20"/>
                </a:solidFill>
                <a:latin typeface="Times New Roman"/>
                <a:cs typeface="Times New Roman"/>
              </a:rPr>
              <a:t> </a:t>
            </a:r>
            <a:r>
              <a:rPr lang="en-US" sz="1050" dirty="0">
                <a:solidFill>
                  <a:srgbClr val="231F20"/>
                </a:solidFill>
                <a:latin typeface="Times New Roman"/>
                <a:cs typeface="Times New Roman"/>
              </a:rPr>
              <a:t>affected</a:t>
            </a:r>
            <a:r>
              <a:rPr lang="en-US" sz="1050" spc="335" dirty="0">
                <a:solidFill>
                  <a:srgbClr val="231F20"/>
                </a:solidFill>
                <a:latin typeface="Times New Roman"/>
                <a:cs typeface="Times New Roman"/>
              </a:rPr>
              <a:t> </a:t>
            </a:r>
            <a:r>
              <a:rPr lang="en-US" sz="1050" spc="50" dirty="0">
                <a:solidFill>
                  <a:srgbClr val="231F20"/>
                </a:solidFill>
                <a:latin typeface="Times New Roman"/>
                <a:cs typeface="Times New Roman"/>
              </a:rPr>
              <a:t>systems</a:t>
            </a:r>
            <a:r>
              <a:rPr lang="en-US" sz="1050" spc="335" dirty="0">
                <a:solidFill>
                  <a:srgbClr val="231F20"/>
                </a:solidFill>
                <a:latin typeface="Times New Roman"/>
                <a:cs typeface="Times New Roman"/>
              </a:rPr>
              <a:t> </a:t>
            </a:r>
            <a:r>
              <a:rPr lang="en-US" sz="1050" dirty="0">
                <a:solidFill>
                  <a:srgbClr val="231F20"/>
                </a:solidFill>
                <a:latin typeface="Times New Roman"/>
                <a:cs typeface="Times New Roman"/>
              </a:rPr>
              <a:t>so</a:t>
            </a:r>
            <a:r>
              <a:rPr lang="en-US" sz="1050" spc="335"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33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35" dirty="0">
                <a:solidFill>
                  <a:srgbClr val="231F20"/>
                </a:solidFill>
                <a:latin typeface="Times New Roman"/>
                <a:cs typeface="Times New Roman"/>
              </a:rPr>
              <a:t> </a:t>
            </a:r>
            <a:r>
              <a:rPr lang="en-US" sz="1050" dirty="0">
                <a:solidFill>
                  <a:srgbClr val="231F20"/>
                </a:solidFill>
                <a:latin typeface="Times New Roman"/>
                <a:cs typeface="Times New Roman"/>
              </a:rPr>
              <a:t>business</a:t>
            </a:r>
            <a:r>
              <a:rPr lang="en-US" sz="1050" spc="335" dirty="0">
                <a:solidFill>
                  <a:srgbClr val="231F20"/>
                </a:solidFill>
                <a:latin typeface="Times New Roman"/>
                <a:cs typeface="Times New Roman"/>
              </a:rPr>
              <a:t> </a:t>
            </a:r>
            <a:r>
              <a:rPr lang="en-US" sz="1050" dirty="0">
                <a:solidFill>
                  <a:srgbClr val="231F20"/>
                </a:solidFill>
                <a:latin typeface="Times New Roman"/>
                <a:cs typeface="Times New Roman"/>
              </a:rPr>
              <a:t>can</a:t>
            </a:r>
            <a:r>
              <a:rPr lang="en-US" sz="1050" spc="335" dirty="0">
                <a:solidFill>
                  <a:srgbClr val="231F20"/>
                </a:solidFill>
                <a:latin typeface="Times New Roman"/>
                <a:cs typeface="Times New Roman"/>
              </a:rPr>
              <a:t> </a:t>
            </a:r>
            <a:r>
              <a:rPr lang="en-US" sz="1050" spc="80" dirty="0">
                <a:solidFill>
                  <a:srgbClr val="231F20"/>
                </a:solidFill>
                <a:latin typeface="Times New Roman"/>
                <a:cs typeface="Times New Roman"/>
              </a:rPr>
              <a:t>run</a:t>
            </a:r>
            <a:r>
              <a:rPr lang="en-US" sz="1050" spc="330" dirty="0">
                <a:solidFill>
                  <a:srgbClr val="231F20"/>
                </a:solidFill>
                <a:latin typeface="Times New Roman"/>
                <a:cs typeface="Times New Roman"/>
              </a:rPr>
              <a:t> </a:t>
            </a:r>
            <a:r>
              <a:rPr lang="en-US" sz="1050" dirty="0">
                <a:solidFill>
                  <a:srgbClr val="231F20"/>
                </a:solidFill>
                <a:latin typeface="Times New Roman"/>
                <a:cs typeface="Times New Roman"/>
              </a:rPr>
              <a:t>effectively</a:t>
            </a:r>
            <a:r>
              <a:rPr lang="en-US" sz="1050" spc="335" dirty="0">
                <a:solidFill>
                  <a:srgbClr val="231F20"/>
                </a:solidFill>
                <a:latin typeface="Times New Roman"/>
                <a:cs typeface="Times New Roman"/>
              </a:rPr>
              <a:t> </a:t>
            </a:r>
            <a:r>
              <a:rPr lang="en-US" sz="1050" spc="65" dirty="0">
                <a:solidFill>
                  <a:srgbClr val="231F20"/>
                </a:solidFill>
                <a:latin typeface="Times New Roman"/>
                <a:cs typeface="Times New Roman"/>
              </a:rPr>
              <a:t>with</a:t>
            </a:r>
            <a:r>
              <a:rPr lang="en-US" sz="1050" spc="335" dirty="0">
                <a:solidFill>
                  <a:srgbClr val="231F20"/>
                </a:solidFill>
                <a:latin typeface="Times New Roman"/>
                <a:cs typeface="Times New Roman"/>
              </a:rPr>
              <a:t> </a:t>
            </a:r>
            <a:r>
              <a:rPr lang="en-US" sz="1050" spc="-10" dirty="0">
                <a:solidFill>
                  <a:srgbClr val="231F20"/>
                </a:solidFill>
                <a:latin typeface="Times New Roman"/>
                <a:cs typeface="Times New Roman"/>
              </a:rPr>
              <a:t>clean services.</a:t>
            </a:r>
            <a:endParaRPr lang="en-US" sz="1050" dirty="0">
              <a:latin typeface="Times New Roman"/>
              <a:cs typeface="Times New Roman"/>
            </a:endParaRPr>
          </a:p>
          <a:p>
            <a:pPr marL="850900" marR="41910" lvl="1" indent="-190500" algn="just">
              <a:lnSpc>
                <a:spcPct val="103200"/>
              </a:lnSpc>
              <a:spcBef>
                <a:spcPts val="360"/>
              </a:spcBef>
              <a:buFont typeface="Times New Roman"/>
              <a:buAutoNum type="alphaLcPeriod"/>
              <a:tabLst>
                <a:tab pos="850900" algn="l"/>
              </a:tabLst>
            </a:pPr>
            <a:r>
              <a:rPr lang="en-US" sz="1050" b="1" spc="30" dirty="0">
                <a:solidFill>
                  <a:srgbClr val="231F20"/>
                </a:solidFill>
                <a:latin typeface="Times New Roman"/>
                <a:cs typeface="Times New Roman"/>
              </a:rPr>
              <a:t>Identify</a:t>
            </a:r>
            <a:r>
              <a:rPr lang="en-US" sz="1050" b="1" spc="75" dirty="0">
                <a:solidFill>
                  <a:srgbClr val="231F20"/>
                </a:solidFill>
                <a:latin typeface="Times New Roman"/>
                <a:cs typeface="Times New Roman"/>
              </a:rPr>
              <a:t> </a:t>
            </a:r>
            <a:r>
              <a:rPr lang="en-US" sz="1050" b="1" spc="30" dirty="0">
                <a:solidFill>
                  <a:srgbClr val="231F20"/>
                </a:solidFill>
                <a:latin typeface="Times New Roman"/>
                <a:cs typeface="Times New Roman"/>
              </a:rPr>
              <a:t>the</a:t>
            </a:r>
            <a:r>
              <a:rPr lang="en-US" sz="1050" b="1" spc="75" dirty="0">
                <a:solidFill>
                  <a:srgbClr val="231F20"/>
                </a:solidFill>
                <a:latin typeface="Times New Roman"/>
                <a:cs typeface="Times New Roman"/>
              </a:rPr>
              <a:t> </a:t>
            </a:r>
            <a:r>
              <a:rPr lang="en-US" sz="1050" b="1" spc="30" dirty="0">
                <a:solidFill>
                  <a:srgbClr val="231F20"/>
                </a:solidFill>
                <a:latin typeface="Times New Roman"/>
                <a:cs typeface="Times New Roman"/>
              </a:rPr>
              <a:t>weaknesses</a:t>
            </a:r>
            <a:r>
              <a:rPr lang="en-US" sz="1050" spc="30" dirty="0">
                <a:solidFill>
                  <a:srgbClr val="231F20"/>
                </a:solidFill>
                <a:latin typeface="Times New Roman"/>
                <a:cs typeface="Times New Roman"/>
              </a:rPr>
              <a:t>:</a:t>
            </a:r>
            <a:r>
              <a:rPr lang="en-US" sz="1050" spc="85" dirty="0">
                <a:solidFill>
                  <a:srgbClr val="231F20"/>
                </a:solidFill>
                <a:latin typeface="Times New Roman"/>
                <a:cs typeface="Times New Roman"/>
              </a:rPr>
              <a:t> </a:t>
            </a:r>
            <a:r>
              <a:rPr lang="en-US" sz="1050" spc="30" dirty="0">
                <a:solidFill>
                  <a:srgbClr val="231F20"/>
                </a:solidFill>
                <a:latin typeface="Times New Roman"/>
                <a:cs typeface="Times New Roman"/>
              </a:rPr>
              <a:t>The</a:t>
            </a:r>
            <a:r>
              <a:rPr lang="en-US" sz="1050" spc="75" dirty="0">
                <a:solidFill>
                  <a:srgbClr val="231F20"/>
                </a:solidFill>
                <a:latin typeface="Times New Roman"/>
                <a:cs typeface="Times New Roman"/>
              </a:rPr>
              <a:t> </a:t>
            </a:r>
            <a:r>
              <a:rPr lang="en-US" sz="1050" spc="30" dirty="0">
                <a:solidFill>
                  <a:srgbClr val="231F20"/>
                </a:solidFill>
                <a:latin typeface="Times New Roman"/>
                <a:cs typeface="Times New Roman"/>
              </a:rPr>
              <a:t>cyber</a:t>
            </a:r>
            <a:r>
              <a:rPr lang="en-US" sz="1050" spc="75" dirty="0">
                <a:solidFill>
                  <a:srgbClr val="231F20"/>
                </a:solidFill>
                <a:latin typeface="Times New Roman"/>
                <a:cs typeface="Times New Roman"/>
              </a:rPr>
              <a:t> </a:t>
            </a:r>
            <a:r>
              <a:rPr lang="en-US" sz="1050" spc="30" dirty="0">
                <a:solidFill>
                  <a:srgbClr val="231F20"/>
                </a:solidFill>
                <a:latin typeface="Times New Roman"/>
                <a:cs typeface="Times New Roman"/>
              </a:rPr>
              <a:t>forensics</a:t>
            </a:r>
            <a:r>
              <a:rPr lang="en-US" sz="1050" spc="75" dirty="0">
                <a:solidFill>
                  <a:srgbClr val="231F20"/>
                </a:solidFill>
                <a:latin typeface="Times New Roman"/>
                <a:cs typeface="Times New Roman"/>
              </a:rPr>
              <a:t> </a:t>
            </a:r>
            <a:r>
              <a:rPr lang="en-US" sz="1050" spc="30" dirty="0">
                <a:solidFill>
                  <a:srgbClr val="231F20"/>
                </a:solidFill>
                <a:latin typeface="Times New Roman"/>
                <a:cs typeface="Times New Roman"/>
              </a:rPr>
              <a:t>will</a:t>
            </a:r>
            <a:r>
              <a:rPr lang="en-US" sz="1050" spc="80" dirty="0">
                <a:solidFill>
                  <a:srgbClr val="231F20"/>
                </a:solidFill>
                <a:latin typeface="Times New Roman"/>
                <a:cs typeface="Times New Roman"/>
              </a:rPr>
              <a:t> </a:t>
            </a:r>
            <a:r>
              <a:rPr lang="en-US" sz="1050" spc="60" dirty="0">
                <a:solidFill>
                  <a:srgbClr val="231F20"/>
                </a:solidFill>
                <a:latin typeface="Times New Roman"/>
                <a:cs typeface="Times New Roman"/>
              </a:rPr>
              <a:t>provide</a:t>
            </a:r>
            <a:r>
              <a:rPr lang="en-US" sz="1050" spc="75" dirty="0">
                <a:solidFill>
                  <a:srgbClr val="231F20"/>
                </a:solidFill>
                <a:latin typeface="Times New Roman"/>
                <a:cs typeface="Times New Roman"/>
              </a:rPr>
              <a:t> </a:t>
            </a:r>
            <a:r>
              <a:rPr lang="en-US" sz="1050" spc="30" dirty="0">
                <a:solidFill>
                  <a:srgbClr val="231F20"/>
                </a:solidFill>
                <a:latin typeface="Times New Roman"/>
                <a:cs typeface="Times New Roman"/>
              </a:rPr>
              <a:t>insight</a:t>
            </a:r>
            <a:r>
              <a:rPr lang="en-US" sz="1050" spc="75" dirty="0">
                <a:solidFill>
                  <a:srgbClr val="231F20"/>
                </a:solidFill>
                <a:latin typeface="Times New Roman"/>
                <a:cs typeface="Times New Roman"/>
              </a:rPr>
              <a:t> </a:t>
            </a:r>
            <a:r>
              <a:rPr lang="en-US" sz="1050" spc="30" dirty="0">
                <a:solidFill>
                  <a:srgbClr val="231F20"/>
                </a:solidFill>
                <a:latin typeface="Times New Roman"/>
                <a:cs typeface="Times New Roman"/>
              </a:rPr>
              <a:t>into</a:t>
            </a:r>
            <a:r>
              <a:rPr lang="en-US" sz="1050" spc="85" dirty="0">
                <a:solidFill>
                  <a:srgbClr val="231F20"/>
                </a:solidFill>
                <a:latin typeface="Times New Roman"/>
                <a:cs typeface="Times New Roman"/>
              </a:rPr>
              <a:t> </a:t>
            </a:r>
            <a:r>
              <a:rPr lang="en-US" sz="1050" spc="50" dirty="0">
                <a:solidFill>
                  <a:srgbClr val="231F20"/>
                </a:solidFill>
                <a:latin typeface="Times New Roman"/>
                <a:cs typeface="Times New Roman"/>
              </a:rPr>
              <a:t>how </a:t>
            </a:r>
            <a:r>
              <a:rPr lang="en-US" sz="1050" spc="55" dirty="0">
                <a:solidFill>
                  <a:srgbClr val="231F20"/>
                </a:solidFill>
                <a:latin typeface="Times New Roman"/>
                <a:cs typeface="Times New Roman"/>
              </a:rPr>
              <a:t>the</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attack</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occurred,</a:t>
            </a:r>
            <a:r>
              <a:rPr lang="en-US" sz="1050" spc="17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75" dirty="0">
                <a:solidFill>
                  <a:srgbClr val="231F20"/>
                </a:solidFill>
                <a:latin typeface="Times New Roman"/>
                <a:cs typeface="Times New Roman"/>
              </a:rPr>
              <a:t> </a:t>
            </a:r>
            <a:r>
              <a:rPr lang="en-US" sz="1050" spc="60" dirty="0">
                <a:solidFill>
                  <a:srgbClr val="231F20"/>
                </a:solidFill>
                <a:latin typeface="Times New Roman"/>
                <a:cs typeface="Times New Roman"/>
              </a:rPr>
              <a:t>then</a:t>
            </a:r>
            <a:r>
              <a:rPr lang="en-US" sz="1050" spc="175" dirty="0">
                <a:solidFill>
                  <a:srgbClr val="231F20"/>
                </a:solidFill>
                <a:latin typeface="Times New Roman"/>
                <a:cs typeface="Times New Roman"/>
              </a:rPr>
              <a:t> </a:t>
            </a:r>
            <a:r>
              <a:rPr lang="en-US" sz="1050" spc="60" dirty="0">
                <a:solidFill>
                  <a:srgbClr val="231F20"/>
                </a:solidFill>
                <a:latin typeface="Times New Roman"/>
                <a:cs typeface="Times New Roman"/>
              </a:rPr>
              <a:t>proper</a:t>
            </a:r>
            <a:r>
              <a:rPr lang="en-US" sz="1050" spc="170"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175" dirty="0">
                <a:solidFill>
                  <a:srgbClr val="231F20"/>
                </a:solidFill>
                <a:latin typeface="Times New Roman"/>
                <a:cs typeface="Times New Roman"/>
              </a:rPr>
              <a:t> </a:t>
            </a:r>
            <a:r>
              <a:rPr lang="en-US" sz="1050" spc="65" dirty="0">
                <a:solidFill>
                  <a:srgbClr val="231F20"/>
                </a:solidFill>
                <a:latin typeface="Times New Roman"/>
                <a:cs typeface="Times New Roman"/>
              </a:rPr>
              <a:t>should</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be</a:t>
            </a:r>
            <a:r>
              <a:rPr lang="en-US" sz="1050" spc="175" dirty="0">
                <a:solidFill>
                  <a:srgbClr val="231F20"/>
                </a:solidFill>
                <a:latin typeface="Times New Roman"/>
                <a:cs typeface="Times New Roman"/>
              </a:rPr>
              <a:t> </a:t>
            </a:r>
            <a:r>
              <a:rPr lang="en-US" sz="1050" spc="55" dirty="0">
                <a:solidFill>
                  <a:srgbClr val="231F20"/>
                </a:solidFill>
                <a:latin typeface="Times New Roman"/>
                <a:cs typeface="Times New Roman"/>
              </a:rPr>
              <a:t>taken</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identify</a:t>
            </a:r>
            <a:r>
              <a:rPr lang="en-US" sz="1050" spc="175"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50" dirty="0">
                <a:solidFill>
                  <a:srgbClr val="231F20"/>
                </a:solidFill>
                <a:latin typeface="Times New Roman"/>
                <a:cs typeface="Times New Roman"/>
              </a:rPr>
              <a:t>corresponding</a:t>
            </a:r>
            <a:r>
              <a:rPr lang="en-US" sz="1050" spc="5" dirty="0">
                <a:solidFill>
                  <a:srgbClr val="231F20"/>
                </a:solidFill>
                <a:latin typeface="Times New Roman"/>
                <a:cs typeface="Times New Roman"/>
              </a:rPr>
              <a:t> </a:t>
            </a:r>
            <a:r>
              <a:rPr lang="en-US" sz="1050" spc="30" dirty="0">
                <a:solidFill>
                  <a:srgbClr val="231F20"/>
                </a:solidFill>
                <a:latin typeface="Times New Roman"/>
                <a:cs typeface="Times New Roman"/>
              </a:rPr>
              <a:t>vulnerabilities</a:t>
            </a:r>
            <a:r>
              <a:rPr lang="en-US" sz="1050" spc="5" dirty="0">
                <a:solidFill>
                  <a:srgbClr val="231F20"/>
                </a:solidFill>
                <a:latin typeface="Times New Roman"/>
                <a:cs typeface="Times New Roman"/>
              </a:rPr>
              <a:t> </a:t>
            </a:r>
            <a:r>
              <a:rPr lang="en-US" sz="1050" spc="50" dirty="0">
                <a:solidFill>
                  <a:srgbClr val="231F20"/>
                </a:solidFill>
                <a:latin typeface="Times New Roman"/>
                <a:cs typeface="Times New Roman"/>
              </a:rPr>
              <a:t>or</a:t>
            </a:r>
            <a:r>
              <a:rPr lang="en-US" sz="1050" spc="5" dirty="0">
                <a:solidFill>
                  <a:srgbClr val="231F20"/>
                </a:solidFill>
                <a:latin typeface="Times New Roman"/>
                <a:cs typeface="Times New Roman"/>
              </a:rPr>
              <a:t> </a:t>
            </a:r>
            <a:r>
              <a:rPr lang="en-US" sz="1050" spc="50" dirty="0">
                <a:solidFill>
                  <a:srgbClr val="231F20"/>
                </a:solidFill>
                <a:latin typeface="Times New Roman"/>
                <a:cs typeface="Times New Roman"/>
              </a:rPr>
              <a:t>weaknesses</a:t>
            </a:r>
            <a:r>
              <a:rPr lang="en-US" sz="1050" spc="5" dirty="0">
                <a:solidFill>
                  <a:srgbClr val="231F20"/>
                </a:solidFill>
                <a:latin typeface="Times New Roman"/>
                <a:cs typeface="Times New Roman"/>
              </a:rPr>
              <a:t> </a:t>
            </a:r>
            <a:r>
              <a:rPr lang="en-US" sz="1050" spc="30" dirty="0">
                <a:solidFill>
                  <a:srgbClr val="231F20"/>
                </a:solidFill>
                <a:latin typeface="Times New Roman"/>
                <a:cs typeface="Times New Roman"/>
              </a:rPr>
              <a:t>in</a:t>
            </a:r>
            <a:r>
              <a:rPr lang="en-US" sz="1050" spc="1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5" dirty="0">
                <a:solidFill>
                  <a:srgbClr val="231F20"/>
                </a:solidFill>
                <a:latin typeface="Times New Roman"/>
                <a:cs typeface="Times New Roman"/>
              </a:rPr>
              <a:t> </a:t>
            </a:r>
            <a:r>
              <a:rPr lang="en-US" sz="1050" spc="45" dirty="0">
                <a:solidFill>
                  <a:srgbClr val="231F20"/>
                </a:solidFill>
                <a:latin typeface="Times New Roman"/>
                <a:cs typeface="Times New Roman"/>
              </a:rPr>
              <a:t>infrastructure</a:t>
            </a:r>
            <a:r>
              <a:rPr lang="en-US" sz="1050" spc="5" dirty="0">
                <a:solidFill>
                  <a:srgbClr val="231F20"/>
                </a:solidFill>
                <a:latin typeface="Times New Roman"/>
                <a:cs typeface="Times New Roman"/>
              </a:rPr>
              <a:t> </a:t>
            </a:r>
            <a:r>
              <a:rPr lang="en-US" sz="1050" spc="30" dirty="0">
                <a:solidFill>
                  <a:srgbClr val="231F20"/>
                </a:solidFill>
                <a:latin typeface="Times New Roman"/>
                <a:cs typeface="Times New Roman"/>
              </a:rPr>
              <a:t>so</a:t>
            </a:r>
            <a:r>
              <a:rPr lang="en-US" sz="1050" spc="5" dirty="0">
                <a:solidFill>
                  <a:srgbClr val="231F20"/>
                </a:solidFill>
                <a:latin typeface="Times New Roman"/>
                <a:cs typeface="Times New Roman"/>
              </a:rPr>
              <a:t> </a:t>
            </a:r>
            <a:r>
              <a:rPr lang="en-US" sz="1050" spc="30" dirty="0">
                <a:solidFill>
                  <a:srgbClr val="231F20"/>
                </a:solidFill>
                <a:latin typeface="Times New Roman"/>
                <a:cs typeface="Times New Roman"/>
              </a:rPr>
              <a:t>this</a:t>
            </a:r>
            <a:r>
              <a:rPr lang="en-US" sz="1050" spc="10" dirty="0">
                <a:solidFill>
                  <a:srgbClr val="231F20"/>
                </a:solidFill>
                <a:latin typeface="Times New Roman"/>
                <a:cs typeface="Times New Roman"/>
              </a:rPr>
              <a:t> </a:t>
            </a:r>
            <a:r>
              <a:rPr lang="en-US" sz="1050" spc="60" dirty="0">
                <a:solidFill>
                  <a:srgbClr val="231F20"/>
                </a:solidFill>
                <a:latin typeface="Times New Roman"/>
                <a:cs typeface="Times New Roman"/>
              </a:rPr>
              <a:t>and </a:t>
            </a:r>
            <a:r>
              <a:rPr lang="en-US" sz="1050" spc="55" dirty="0">
                <a:solidFill>
                  <a:srgbClr val="231F20"/>
                </a:solidFill>
                <a:latin typeface="Times New Roman"/>
                <a:cs typeface="Times New Roman"/>
              </a:rPr>
              <a:t>other</a:t>
            </a:r>
            <a:r>
              <a:rPr lang="en-US" sz="1050" spc="105" dirty="0">
                <a:solidFill>
                  <a:srgbClr val="231F20"/>
                </a:solidFill>
                <a:latin typeface="Times New Roman"/>
                <a:cs typeface="Times New Roman"/>
              </a:rPr>
              <a:t> </a:t>
            </a:r>
            <a:r>
              <a:rPr lang="en-US" sz="1050" spc="10" dirty="0">
                <a:solidFill>
                  <a:srgbClr val="231F20"/>
                </a:solidFill>
                <a:latin typeface="Times New Roman"/>
                <a:cs typeface="Times New Roman"/>
              </a:rPr>
              <a:t>attacks</a:t>
            </a:r>
            <a:r>
              <a:rPr lang="en-US" sz="1050" spc="110" dirty="0">
                <a:solidFill>
                  <a:srgbClr val="231F20"/>
                </a:solidFill>
                <a:latin typeface="Times New Roman"/>
                <a:cs typeface="Times New Roman"/>
              </a:rPr>
              <a:t> </a:t>
            </a:r>
            <a:r>
              <a:rPr lang="en-US" sz="1050" spc="10" dirty="0">
                <a:solidFill>
                  <a:srgbClr val="231F20"/>
                </a:solidFill>
                <a:latin typeface="Times New Roman"/>
                <a:cs typeface="Times New Roman"/>
              </a:rPr>
              <a:t>can</a:t>
            </a:r>
            <a:r>
              <a:rPr lang="en-US" sz="1050" spc="110" dirty="0">
                <a:solidFill>
                  <a:srgbClr val="231F20"/>
                </a:solidFill>
                <a:latin typeface="Times New Roman"/>
                <a:cs typeface="Times New Roman"/>
              </a:rPr>
              <a:t> </a:t>
            </a:r>
            <a:r>
              <a:rPr lang="en-US" sz="1050" spc="10" dirty="0">
                <a:solidFill>
                  <a:srgbClr val="231F20"/>
                </a:solidFill>
                <a:latin typeface="Times New Roman"/>
                <a:cs typeface="Times New Roman"/>
              </a:rPr>
              <a:t>be</a:t>
            </a:r>
            <a:r>
              <a:rPr lang="en-US" sz="1050" spc="110" dirty="0">
                <a:solidFill>
                  <a:srgbClr val="231F20"/>
                </a:solidFill>
                <a:latin typeface="Times New Roman"/>
                <a:cs typeface="Times New Roman"/>
              </a:rPr>
              <a:t> </a:t>
            </a:r>
            <a:r>
              <a:rPr lang="en-US" sz="1050" spc="50" dirty="0">
                <a:solidFill>
                  <a:srgbClr val="231F20"/>
                </a:solidFill>
                <a:latin typeface="Times New Roman"/>
                <a:cs typeface="Times New Roman"/>
              </a:rPr>
              <a:t>stopped.</a:t>
            </a:r>
            <a:endParaRPr lang="en-US" sz="1050" dirty="0">
              <a:latin typeface="Times New Roman"/>
              <a:cs typeface="Times New Roman"/>
            </a:endParaRPr>
          </a:p>
          <a:p>
            <a:pPr marL="508000" marR="42545" indent="-201930" algn="just">
              <a:lnSpc>
                <a:spcPct val="103200"/>
              </a:lnSpc>
              <a:spcBef>
                <a:spcPts val="360"/>
              </a:spcBef>
              <a:buFont typeface="Times New Roman"/>
              <a:buAutoNum type="arabicPeriod" startAt="4"/>
              <a:tabLst>
                <a:tab pos="508000" algn="l"/>
              </a:tabLst>
            </a:pPr>
            <a:r>
              <a:rPr lang="en-US" sz="1050" b="1" spc="10" dirty="0">
                <a:solidFill>
                  <a:srgbClr val="231F20"/>
                </a:solidFill>
                <a:latin typeface="Times New Roman"/>
                <a:cs typeface="Times New Roman"/>
              </a:rPr>
              <a:t>Recovery</a:t>
            </a:r>
            <a:r>
              <a:rPr lang="en-US" sz="1050" spc="10" dirty="0">
                <a:solidFill>
                  <a:srgbClr val="231F20"/>
                </a:solidFill>
                <a:latin typeface="Times New Roman"/>
                <a:cs typeface="Times New Roman"/>
              </a:rPr>
              <a:t>:</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Once</a:t>
            </a:r>
            <a:r>
              <a:rPr lang="en-US" sz="1050" spc="17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CSIRT</a:t>
            </a:r>
            <a:r>
              <a:rPr lang="en-US" sz="1050" spc="175" dirty="0">
                <a:solidFill>
                  <a:srgbClr val="231F20"/>
                </a:solidFill>
                <a:latin typeface="Times New Roman"/>
                <a:cs typeface="Times New Roman"/>
              </a:rPr>
              <a:t> </a:t>
            </a:r>
            <a:r>
              <a:rPr lang="en-US" sz="1050" spc="65" dirty="0">
                <a:solidFill>
                  <a:srgbClr val="231F20"/>
                </a:solidFill>
                <a:latin typeface="Times New Roman"/>
                <a:cs typeface="Times New Roman"/>
              </a:rPr>
              <a:t>team</a:t>
            </a:r>
            <a:r>
              <a:rPr lang="en-US" sz="1050" spc="170" dirty="0">
                <a:solidFill>
                  <a:srgbClr val="231F20"/>
                </a:solidFill>
                <a:latin typeface="Times New Roman"/>
                <a:cs typeface="Times New Roman"/>
              </a:rPr>
              <a:t> </a:t>
            </a:r>
            <a:r>
              <a:rPr lang="en-US" sz="1050" spc="55" dirty="0">
                <a:solidFill>
                  <a:srgbClr val="231F20"/>
                </a:solidFill>
                <a:latin typeface="Times New Roman"/>
                <a:cs typeface="Times New Roman"/>
              </a:rPr>
              <a:t>has</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confirmed</a:t>
            </a:r>
            <a:r>
              <a:rPr lang="en-US" sz="1050" spc="170"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17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70" dirty="0">
                <a:solidFill>
                  <a:srgbClr val="231F20"/>
                </a:solidFill>
                <a:latin typeface="Times New Roman"/>
                <a:cs typeface="Times New Roman"/>
              </a:rPr>
              <a:t> </a:t>
            </a:r>
            <a:r>
              <a:rPr lang="en-US" sz="1050" spc="50" dirty="0">
                <a:solidFill>
                  <a:srgbClr val="231F20"/>
                </a:solidFill>
                <a:latin typeface="Times New Roman"/>
                <a:cs typeface="Times New Roman"/>
              </a:rPr>
              <a:t>threat</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is</a:t>
            </a:r>
            <a:r>
              <a:rPr lang="en-US" sz="1050" spc="170" dirty="0">
                <a:solidFill>
                  <a:srgbClr val="231F20"/>
                </a:solidFill>
                <a:latin typeface="Times New Roman"/>
                <a:cs typeface="Times New Roman"/>
              </a:rPr>
              <a:t> </a:t>
            </a:r>
            <a:r>
              <a:rPr lang="en-US" sz="1050" spc="10" dirty="0">
                <a:solidFill>
                  <a:srgbClr val="231F20"/>
                </a:solidFill>
                <a:latin typeface="Times New Roman"/>
                <a:cs typeface="Times New Roman"/>
              </a:rPr>
              <a:t>fully</a:t>
            </a:r>
            <a:r>
              <a:rPr lang="en-US" sz="1050" spc="175" dirty="0">
                <a:solidFill>
                  <a:srgbClr val="231F20"/>
                </a:solidFill>
                <a:latin typeface="Times New Roman"/>
                <a:cs typeface="Times New Roman"/>
              </a:rPr>
              <a:t> </a:t>
            </a:r>
            <a:r>
              <a:rPr lang="en-US" sz="1050" spc="50" dirty="0">
                <a:solidFill>
                  <a:srgbClr val="231F20"/>
                </a:solidFill>
                <a:latin typeface="Times New Roman"/>
                <a:cs typeface="Times New Roman"/>
              </a:rPr>
              <a:t>removed </a:t>
            </a:r>
            <a:r>
              <a:rPr lang="en-US" sz="1050" spc="85" dirty="0">
                <a:solidFill>
                  <a:srgbClr val="231F20"/>
                </a:solidFill>
                <a:latin typeface="Times New Roman"/>
                <a:cs typeface="Times New Roman"/>
              </a:rPr>
              <a:t>and</a:t>
            </a:r>
            <a:r>
              <a:rPr lang="en-US" sz="1050" spc="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45" dirty="0">
                <a:solidFill>
                  <a:srgbClr val="231F20"/>
                </a:solidFill>
                <a:latin typeface="Times New Roman"/>
                <a:cs typeface="Times New Roman"/>
              </a:rPr>
              <a:t> </a:t>
            </a:r>
            <a:r>
              <a:rPr lang="en-US" sz="1050" spc="20" dirty="0">
                <a:solidFill>
                  <a:srgbClr val="231F20"/>
                </a:solidFill>
                <a:latin typeface="Times New Roman"/>
                <a:cs typeface="Times New Roman"/>
              </a:rPr>
              <a:t>business</a:t>
            </a:r>
            <a:r>
              <a:rPr lang="en-US" sz="1050" spc="45" dirty="0">
                <a:solidFill>
                  <a:srgbClr val="231F20"/>
                </a:solidFill>
                <a:latin typeface="Times New Roman"/>
                <a:cs typeface="Times New Roman"/>
              </a:rPr>
              <a:t> </a:t>
            </a:r>
            <a:r>
              <a:rPr lang="en-US" sz="1050" spc="20" dirty="0">
                <a:solidFill>
                  <a:srgbClr val="231F20"/>
                </a:solidFill>
                <a:latin typeface="Times New Roman"/>
                <a:cs typeface="Times New Roman"/>
              </a:rPr>
              <a:t>can</a:t>
            </a:r>
            <a:r>
              <a:rPr lang="en-US" sz="1050" spc="45" dirty="0">
                <a:solidFill>
                  <a:srgbClr val="231F20"/>
                </a:solidFill>
                <a:latin typeface="Times New Roman"/>
                <a:cs typeface="Times New Roman"/>
              </a:rPr>
              <a:t> </a:t>
            </a:r>
            <a:r>
              <a:rPr lang="en-US" sz="1050" spc="20" dirty="0">
                <a:solidFill>
                  <a:srgbClr val="231F20"/>
                </a:solidFill>
                <a:latin typeface="Times New Roman"/>
                <a:cs typeface="Times New Roman"/>
              </a:rPr>
              <a:t>be</a:t>
            </a:r>
            <a:r>
              <a:rPr lang="en-US" sz="1050" spc="45" dirty="0">
                <a:solidFill>
                  <a:srgbClr val="231F20"/>
                </a:solidFill>
                <a:latin typeface="Times New Roman"/>
                <a:cs typeface="Times New Roman"/>
              </a:rPr>
              <a:t> </a:t>
            </a:r>
            <a:r>
              <a:rPr lang="en-US" sz="1050" spc="50" dirty="0">
                <a:solidFill>
                  <a:srgbClr val="231F20"/>
                </a:solidFill>
                <a:latin typeface="Times New Roman"/>
                <a:cs typeface="Times New Roman"/>
              </a:rPr>
              <a:t>operative</a:t>
            </a:r>
            <a:r>
              <a:rPr lang="en-US" sz="1050" spc="45" dirty="0">
                <a:solidFill>
                  <a:srgbClr val="231F20"/>
                </a:solidFill>
                <a:latin typeface="Times New Roman"/>
                <a:cs typeface="Times New Roman"/>
              </a:rPr>
              <a:t> </a:t>
            </a:r>
            <a:r>
              <a:rPr lang="en-US" sz="1050" spc="20" dirty="0">
                <a:solidFill>
                  <a:srgbClr val="231F20"/>
                </a:solidFill>
                <a:latin typeface="Times New Roman"/>
                <a:cs typeface="Times New Roman"/>
              </a:rPr>
              <a:t>again,</a:t>
            </a:r>
            <a:r>
              <a:rPr lang="en-US" sz="1050" spc="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45" dirty="0">
                <a:solidFill>
                  <a:srgbClr val="231F20"/>
                </a:solidFill>
                <a:latin typeface="Times New Roman"/>
                <a:cs typeface="Times New Roman"/>
              </a:rPr>
              <a:t> </a:t>
            </a:r>
            <a:r>
              <a:rPr lang="en-US" sz="1050" spc="20" dirty="0">
                <a:solidFill>
                  <a:srgbClr val="231F20"/>
                </a:solidFill>
                <a:latin typeface="Times New Roman"/>
                <a:cs typeface="Times New Roman"/>
              </a:rPr>
              <a:t>full</a:t>
            </a:r>
            <a:r>
              <a:rPr lang="en-US" sz="1050" spc="45" dirty="0">
                <a:solidFill>
                  <a:srgbClr val="231F20"/>
                </a:solidFill>
                <a:latin typeface="Times New Roman"/>
                <a:cs typeface="Times New Roman"/>
              </a:rPr>
              <a:t> </a:t>
            </a:r>
            <a:r>
              <a:rPr lang="en-US" sz="1050" spc="20" dirty="0">
                <a:solidFill>
                  <a:srgbClr val="231F20"/>
                </a:solidFill>
                <a:latin typeface="Times New Roman"/>
                <a:cs typeface="Times New Roman"/>
              </a:rPr>
              <a:t>recovery</a:t>
            </a:r>
            <a:r>
              <a:rPr lang="en-US" sz="1050" spc="45" dirty="0">
                <a:solidFill>
                  <a:srgbClr val="231F20"/>
                </a:solidFill>
                <a:latin typeface="Times New Roman"/>
                <a:cs typeface="Times New Roman"/>
              </a:rPr>
              <a:t> </a:t>
            </a:r>
            <a:r>
              <a:rPr lang="en-US" sz="1050" spc="20" dirty="0">
                <a:solidFill>
                  <a:srgbClr val="231F20"/>
                </a:solidFill>
                <a:latin typeface="Times New Roman"/>
                <a:cs typeface="Times New Roman"/>
              </a:rPr>
              <a:t>process</a:t>
            </a:r>
            <a:r>
              <a:rPr lang="en-US" sz="1050" spc="45" dirty="0">
                <a:solidFill>
                  <a:srgbClr val="231F20"/>
                </a:solidFill>
                <a:latin typeface="Times New Roman"/>
                <a:cs typeface="Times New Roman"/>
              </a:rPr>
              <a:t> </a:t>
            </a:r>
            <a:r>
              <a:rPr lang="en-US" sz="1050" spc="65" dirty="0">
                <a:solidFill>
                  <a:srgbClr val="231F20"/>
                </a:solidFill>
                <a:latin typeface="Times New Roman"/>
                <a:cs typeface="Times New Roman"/>
              </a:rPr>
              <a:t>should</a:t>
            </a:r>
            <a:r>
              <a:rPr lang="en-US" sz="1050" spc="45" dirty="0">
                <a:solidFill>
                  <a:srgbClr val="231F20"/>
                </a:solidFill>
                <a:latin typeface="Times New Roman"/>
                <a:cs typeface="Times New Roman"/>
              </a:rPr>
              <a:t> </a:t>
            </a:r>
            <a:r>
              <a:rPr lang="en-US" sz="1050" spc="20" dirty="0">
                <a:solidFill>
                  <a:srgbClr val="231F20"/>
                </a:solidFill>
                <a:latin typeface="Times New Roman"/>
                <a:cs typeface="Times New Roman"/>
              </a:rPr>
              <a:t>be</a:t>
            </a:r>
            <a:r>
              <a:rPr lang="en-US" sz="1050" spc="40" dirty="0">
                <a:solidFill>
                  <a:srgbClr val="231F20"/>
                </a:solidFill>
                <a:latin typeface="Times New Roman"/>
                <a:cs typeface="Times New Roman"/>
              </a:rPr>
              <a:t> </a:t>
            </a:r>
            <a:r>
              <a:rPr lang="en-US" sz="1050" spc="70" dirty="0">
                <a:solidFill>
                  <a:srgbClr val="231F20"/>
                </a:solidFill>
                <a:latin typeface="Times New Roman"/>
                <a:cs typeface="Times New Roman"/>
              </a:rPr>
              <a:t>under </a:t>
            </a:r>
            <a:r>
              <a:rPr lang="en-US" sz="1050" spc="50" dirty="0">
                <a:solidFill>
                  <a:srgbClr val="231F20"/>
                </a:solidFill>
                <a:latin typeface="Times New Roman"/>
                <a:cs typeface="Times New Roman"/>
              </a:rPr>
              <a:t>monitoring</a:t>
            </a:r>
            <a:r>
              <a:rPr lang="en-US" sz="1050" spc="140"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145" dirty="0">
                <a:solidFill>
                  <a:srgbClr val="231F20"/>
                </a:solidFill>
                <a:latin typeface="Times New Roman"/>
                <a:cs typeface="Times New Roman"/>
              </a:rPr>
              <a:t> </a:t>
            </a:r>
            <a:r>
              <a:rPr lang="en-US" sz="1050" spc="80" dirty="0">
                <a:solidFill>
                  <a:srgbClr val="231F20"/>
                </a:solidFill>
                <a:latin typeface="Times New Roman"/>
                <a:cs typeface="Times New Roman"/>
              </a:rPr>
              <a:t>run</a:t>
            </a:r>
            <a:r>
              <a:rPr lang="en-US" sz="1050" spc="1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45" dirty="0">
                <a:solidFill>
                  <a:srgbClr val="231F20"/>
                </a:solidFill>
                <a:latin typeface="Times New Roman"/>
                <a:cs typeface="Times New Roman"/>
              </a:rPr>
              <a:t> </a:t>
            </a:r>
            <a:r>
              <a:rPr lang="en-US" sz="1050" spc="20" dirty="0">
                <a:solidFill>
                  <a:srgbClr val="231F20"/>
                </a:solidFill>
                <a:latin typeface="Times New Roman"/>
                <a:cs typeface="Times New Roman"/>
              </a:rPr>
              <a:t>services</a:t>
            </a:r>
            <a:r>
              <a:rPr lang="en-US" sz="1050" spc="140" dirty="0">
                <a:solidFill>
                  <a:srgbClr val="231F20"/>
                </a:solidFill>
                <a:latin typeface="Times New Roman"/>
                <a:cs typeface="Times New Roman"/>
              </a:rPr>
              <a:t> </a:t>
            </a:r>
            <a:r>
              <a:rPr lang="en-US" sz="1050" spc="20" dirty="0">
                <a:solidFill>
                  <a:srgbClr val="231F20"/>
                </a:solidFill>
                <a:latin typeface="Times New Roman"/>
                <a:cs typeface="Times New Roman"/>
              </a:rPr>
              <a:t>disruptively.</a:t>
            </a:r>
            <a:r>
              <a:rPr lang="en-US" sz="1050" spc="145" dirty="0">
                <a:solidFill>
                  <a:srgbClr val="231F20"/>
                </a:solidFill>
                <a:latin typeface="Times New Roman"/>
                <a:cs typeface="Times New Roman"/>
              </a:rPr>
              <a:t> </a:t>
            </a:r>
            <a:r>
              <a:rPr lang="en-US" sz="1050" spc="20" dirty="0">
                <a:solidFill>
                  <a:srgbClr val="231F20"/>
                </a:solidFill>
                <a:latin typeface="Times New Roman"/>
                <a:cs typeface="Times New Roman"/>
              </a:rPr>
              <a:t>Let</a:t>
            </a:r>
            <a:r>
              <a:rPr lang="en-US" sz="1050" spc="140" dirty="0">
                <a:solidFill>
                  <a:srgbClr val="231F20"/>
                </a:solidFill>
                <a:latin typeface="Times New Roman"/>
                <a:cs typeface="Times New Roman"/>
              </a:rPr>
              <a:t> </a:t>
            </a:r>
            <a:r>
              <a:rPr lang="en-US" sz="1050" spc="70" dirty="0">
                <a:solidFill>
                  <a:srgbClr val="231F20"/>
                </a:solidFill>
                <a:latin typeface="Times New Roman"/>
                <a:cs typeface="Times New Roman"/>
              </a:rPr>
              <a:t>us</a:t>
            </a:r>
            <a:r>
              <a:rPr lang="en-US" sz="1050" spc="145" dirty="0">
                <a:solidFill>
                  <a:srgbClr val="231F20"/>
                </a:solidFill>
                <a:latin typeface="Times New Roman"/>
                <a:cs typeface="Times New Roman"/>
              </a:rPr>
              <a:t> </a:t>
            </a:r>
            <a:r>
              <a:rPr lang="en-US" sz="1050" spc="20" dirty="0">
                <a:solidFill>
                  <a:srgbClr val="231F20"/>
                </a:solidFill>
                <a:latin typeface="Times New Roman"/>
                <a:cs typeface="Times New Roman"/>
              </a:rPr>
              <a:t>look</a:t>
            </a:r>
            <a:r>
              <a:rPr lang="en-US" sz="1050" spc="140" dirty="0">
                <a:solidFill>
                  <a:srgbClr val="231F20"/>
                </a:solidFill>
                <a:latin typeface="Times New Roman"/>
                <a:cs typeface="Times New Roman"/>
              </a:rPr>
              <a:t> </a:t>
            </a:r>
            <a:r>
              <a:rPr lang="en-US" sz="1050" spc="50" dirty="0">
                <a:solidFill>
                  <a:srgbClr val="231F20"/>
                </a:solidFill>
                <a:latin typeface="Times New Roman"/>
                <a:cs typeface="Times New Roman"/>
              </a:rPr>
              <a:t>at</a:t>
            </a:r>
            <a:r>
              <a:rPr lang="en-US" sz="1050" spc="14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40"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145" dirty="0">
                <a:solidFill>
                  <a:srgbClr val="231F20"/>
                </a:solidFill>
                <a:latin typeface="Times New Roman"/>
                <a:cs typeface="Times New Roman"/>
              </a:rPr>
              <a:t> </a:t>
            </a:r>
            <a:r>
              <a:rPr lang="en-US" sz="1050" spc="50" dirty="0">
                <a:solidFill>
                  <a:srgbClr val="231F20"/>
                </a:solidFill>
                <a:latin typeface="Times New Roman"/>
                <a:cs typeface="Times New Roman"/>
              </a:rPr>
              <a:t>involved</a:t>
            </a:r>
            <a:r>
              <a:rPr lang="en-US" sz="1050" spc="140" dirty="0">
                <a:solidFill>
                  <a:srgbClr val="231F20"/>
                </a:solidFill>
                <a:latin typeface="Times New Roman"/>
                <a:cs typeface="Times New Roman"/>
              </a:rPr>
              <a:t> </a:t>
            </a:r>
            <a:r>
              <a:rPr lang="en-US" sz="1050" spc="-25" dirty="0">
                <a:solidFill>
                  <a:srgbClr val="231F20"/>
                </a:solidFill>
                <a:latin typeface="Times New Roman"/>
                <a:cs typeface="Times New Roman"/>
              </a:rPr>
              <a:t>in </a:t>
            </a:r>
            <a:r>
              <a:rPr lang="en-US" sz="1050" dirty="0">
                <a:solidFill>
                  <a:srgbClr val="231F20"/>
                </a:solidFill>
                <a:latin typeface="Times New Roman"/>
                <a:cs typeface="Times New Roman"/>
              </a:rPr>
              <a:t>this</a:t>
            </a:r>
            <a:r>
              <a:rPr lang="en-US" sz="1050" spc="229" dirty="0">
                <a:solidFill>
                  <a:srgbClr val="231F20"/>
                </a:solidFill>
                <a:latin typeface="Times New Roman"/>
                <a:cs typeface="Times New Roman"/>
              </a:rPr>
              <a:t> </a:t>
            </a:r>
            <a:r>
              <a:rPr lang="en-US" sz="1050" spc="-10" dirty="0">
                <a:solidFill>
                  <a:srgbClr val="231F20"/>
                </a:solidFill>
                <a:latin typeface="Times New Roman"/>
                <a:cs typeface="Times New Roman"/>
              </a:rPr>
              <a:t>phase:</a:t>
            </a:r>
            <a:endParaRPr lang="en-US" sz="1050" dirty="0">
              <a:latin typeface="Times New Roman"/>
              <a:cs typeface="Times New Roman"/>
            </a:endParaRPr>
          </a:p>
          <a:p>
            <a:pPr marL="850900" lvl="1" indent="-190500" algn="just">
              <a:lnSpc>
                <a:spcPct val="100000"/>
              </a:lnSpc>
              <a:spcBef>
                <a:spcPts val="400"/>
              </a:spcBef>
              <a:buFont typeface="Times New Roman"/>
              <a:buAutoNum type="alphaLcPeriod"/>
              <a:tabLst>
                <a:tab pos="850900" algn="l"/>
              </a:tabLst>
            </a:pPr>
            <a:r>
              <a:rPr lang="en-US" sz="1050" b="1" dirty="0">
                <a:solidFill>
                  <a:srgbClr val="231F20"/>
                </a:solidFill>
                <a:latin typeface="Times New Roman"/>
                <a:cs typeface="Times New Roman"/>
              </a:rPr>
              <a:t>Restore</a:t>
            </a:r>
            <a:r>
              <a:rPr lang="en-US" sz="1050" b="1" spc="484" dirty="0">
                <a:solidFill>
                  <a:srgbClr val="231F20"/>
                </a:solidFill>
                <a:latin typeface="Times New Roman"/>
                <a:cs typeface="Times New Roman"/>
              </a:rPr>
              <a:t> </a:t>
            </a:r>
            <a:r>
              <a:rPr lang="en-US" sz="1050" b="1" dirty="0">
                <a:solidFill>
                  <a:srgbClr val="231F20"/>
                </a:solidFill>
                <a:latin typeface="Times New Roman"/>
                <a:cs typeface="Times New Roman"/>
              </a:rPr>
              <a:t>systems</a:t>
            </a:r>
            <a:r>
              <a:rPr lang="en-US" sz="1050" dirty="0">
                <a:solidFill>
                  <a:srgbClr val="231F20"/>
                </a:solidFill>
                <a:latin typeface="Times New Roman"/>
                <a:cs typeface="Times New Roman"/>
              </a:rPr>
              <a:t>:</a:t>
            </a:r>
            <a:r>
              <a:rPr lang="en-US" sz="1050" spc="484" dirty="0">
                <a:solidFill>
                  <a:srgbClr val="231F20"/>
                </a:solidFill>
                <a:latin typeface="Times New Roman"/>
                <a:cs typeface="Times New Roman"/>
              </a:rPr>
              <a:t> </a:t>
            </a:r>
            <a:r>
              <a:rPr lang="en-US" sz="1050" dirty="0">
                <a:solidFill>
                  <a:srgbClr val="231F20"/>
                </a:solidFill>
                <a:latin typeface="Times New Roman"/>
                <a:cs typeface="Times New Roman"/>
              </a:rPr>
              <a:t>Restore</a:t>
            </a:r>
            <a:r>
              <a:rPr lang="en-US" sz="1050" spc="484"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484" dirty="0">
                <a:solidFill>
                  <a:srgbClr val="231F20"/>
                </a:solidFill>
                <a:latin typeface="Times New Roman"/>
                <a:cs typeface="Times New Roman"/>
              </a:rPr>
              <a:t> </a:t>
            </a:r>
            <a:r>
              <a:rPr lang="en-US" sz="1050" dirty="0">
                <a:solidFill>
                  <a:srgbClr val="231F20"/>
                </a:solidFill>
                <a:latin typeface="Times New Roman"/>
                <a:cs typeface="Times New Roman"/>
              </a:rPr>
              <a:t>affected</a:t>
            </a:r>
            <a:r>
              <a:rPr lang="en-US" sz="1050" spc="484" dirty="0">
                <a:solidFill>
                  <a:srgbClr val="231F20"/>
                </a:solidFill>
                <a:latin typeface="Times New Roman"/>
                <a:cs typeface="Times New Roman"/>
              </a:rPr>
              <a:t> </a:t>
            </a:r>
            <a:r>
              <a:rPr lang="en-US" sz="1050" spc="50" dirty="0">
                <a:solidFill>
                  <a:srgbClr val="231F20"/>
                </a:solidFill>
                <a:latin typeface="Times New Roman"/>
                <a:cs typeface="Times New Roman"/>
              </a:rPr>
              <a:t>systems</a:t>
            </a:r>
            <a:r>
              <a:rPr lang="en-US" sz="1050" spc="484"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484" dirty="0">
                <a:solidFill>
                  <a:srgbClr val="231F20"/>
                </a:solidFill>
                <a:latin typeface="Times New Roman"/>
                <a:cs typeface="Times New Roman"/>
              </a:rPr>
              <a:t> </a:t>
            </a:r>
            <a:r>
              <a:rPr lang="en-US" sz="1050" dirty="0">
                <a:solidFill>
                  <a:srgbClr val="231F20"/>
                </a:solidFill>
                <a:latin typeface="Times New Roman"/>
                <a:cs typeface="Times New Roman"/>
              </a:rPr>
              <a:t>services</a:t>
            </a:r>
            <a:r>
              <a:rPr lang="en-US" sz="1050" spc="484"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490" dirty="0">
                <a:solidFill>
                  <a:srgbClr val="231F20"/>
                </a:solidFill>
                <a:latin typeface="Times New Roman"/>
                <a:cs typeface="Times New Roman"/>
              </a:rPr>
              <a:t> </a:t>
            </a:r>
            <a:r>
              <a:rPr lang="en-US" sz="1050" spc="50" dirty="0">
                <a:solidFill>
                  <a:srgbClr val="231F20"/>
                </a:solidFill>
                <a:latin typeface="Times New Roman"/>
                <a:cs typeface="Times New Roman"/>
              </a:rPr>
              <a:t>normal</a:t>
            </a:r>
            <a:endParaRPr lang="en-US" sz="1050" dirty="0">
              <a:latin typeface="Times New Roman"/>
              <a:cs typeface="Times New Roman"/>
            </a:endParaRPr>
          </a:p>
          <a:p>
            <a:pPr marL="850900" algn="just">
              <a:lnSpc>
                <a:spcPct val="100000"/>
              </a:lnSpc>
              <a:spcBef>
                <a:spcPts val="40"/>
              </a:spcBef>
            </a:pPr>
            <a:r>
              <a:rPr lang="en-US" sz="1050" spc="55" dirty="0">
                <a:solidFill>
                  <a:srgbClr val="231F20"/>
                </a:solidFill>
                <a:latin typeface="Times New Roman"/>
                <a:cs typeface="Times New Roman"/>
              </a:rPr>
              <a:t>operation</a:t>
            </a:r>
            <a:r>
              <a:rPr lang="en-US" sz="1050" spc="80" dirty="0">
                <a:solidFill>
                  <a:srgbClr val="231F20"/>
                </a:solidFill>
                <a:latin typeface="Times New Roman"/>
                <a:cs typeface="Times New Roman"/>
              </a:rPr>
              <a:t> </a:t>
            </a:r>
            <a:r>
              <a:rPr lang="en-US" sz="1050" dirty="0">
                <a:solidFill>
                  <a:srgbClr val="231F20"/>
                </a:solidFill>
                <a:latin typeface="Times New Roman"/>
                <a:cs typeface="Times New Roman"/>
              </a:rPr>
              <a:t>once</a:t>
            </a:r>
            <a:r>
              <a:rPr lang="en-US" sz="1050" spc="80" dirty="0">
                <a:solidFill>
                  <a:srgbClr val="231F20"/>
                </a:solidFill>
                <a:latin typeface="Times New Roman"/>
                <a:cs typeface="Times New Roman"/>
              </a:rPr>
              <a:t> </a:t>
            </a:r>
            <a:r>
              <a:rPr lang="en-US" sz="1050" spc="50" dirty="0">
                <a:solidFill>
                  <a:srgbClr val="231F20"/>
                </a:solidFill>
                <a:latin typeface="Times New Roman"/>
                <a:cs typeface="Times New Roman"/>
              </a:rPr>
              <a:t>they</a:t>
            </a:r>
            <a:r>
              <a:rPr lang="en-US" sz="1050" spc="75" dirty="0">
                <a:solidFill>
                  <a:srgbClr val="231F20"/>
                </a:solidFill>
                <a:latin typeface="Times New Roman"/>
                <a:cs typeface="Times New Roman"/>
              </a:rPr>
              <a:t> </a:t>
            </a:r>
            <a:r>
              <a:rPr lang="en-US" sz="1050" dirty="0">
                <a:solidFill>
                  <a:srgbClr val="231F20"/>
                </a:solidFill>
                <a:latin typeface="Times New Roman"/>
                <a:cs typeface="Times New Roman"/>
              </a:rPr>
              <a:t>are</a:t>
            </a:r>
            <a:r>
              <a:rPr lang="en-US" sz="1050" spc="80" dirty="0">
                <a:solidFill>
                  <a:srgbClr val="231F20"/>
                </a:solidFill>
                <a:latin typeface="Times New Roman"/>
                <a:cs typeface="Times New Roman"/>
              </a:rPr>
              <a:t> </a:t>
            </a:r>
            <a:r>
              <a:rPr lang="en-US" sz="1050" spc="50" dirty="0">
                <a:solidFill>
                  <a:srgbClr val="231F20"/>
                </a:solidFill>
                <a:latin typeface="Times New Roman"/>
                <a:cs typeface="Times New Roman"/>
              </a:rPr>
              <a:t>declared</a:t>
            </a:r>
            <a:r>
              <a:rPr lang="en-US" sz="1050" spc="80" dirty="0">
                <a:solidFill>
                  <a:srgbClr val="231F20"/>
                </a:solidFill>
                <a:latin typeface="Times New Roman"/>
                <a:cs typeface="Times New Roman"/>
              </a:rPr>
              <a:t> </a:t>
            </a:r>
            <a:r>
              <a:rPr lang="en-US" sz="1050" dirty="0">
                <a:solidFill>
                  <a:srgbClr val="231F20"/>
                </a:solidFill>
                <a:latin typeface="Times New Roman"/>
                <a:cs typeface="Times New Roman"/>
              </a:rPr>
              <a:t>clean</a:t>
            </a:r>
            <a:r>
              <a:rPr lang="en-US" sz="1050" spc="8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80" dirty="0">
                <a:solidFill>
                  <a:srgbClr val="231F20"/>
                </a:solidFill>
                <a:latin typeface="Times New Roman"/>
                <a:cs typeface="Times New Roman"/>
              </a:rPr>
              <a:t> </a:t>
            </a:r>
            <a:r>
              <a:rPr lang="en-US" sz="1050" spc="-10" dirty="0">
                <a:solidFill>
                  <a:srgbClr val="231F20"/>
                </a:solidFill>
                <a:latin typeface="Times New Roman"/>
                <a:cs typeface="Times New Roman"/>
              </a:rPr>
              <a:t>secure.</a:t>
            </a:r>
            <a:endParaRPr lang="en-US" sz="1050" dirty="0">
              <a:latin typeface="Times New Roman"/>
              <a:cs typeface="Times New Roman"/>
            </a:endParaRPr>
          </a:p>
          <a:p>
            <a:pPr marL="850265" lvl="1" indent="-189865" algn="just">
              <a:lnSpc>
                <a:spcPct val="100000"/>
              </a:lnSpc>
              <a:spcBef>
                <a:spcPts val="400"/>
              </a:spcBef>
              <a:buFont typeface="Times New Roman"/>
              <a:buAutoNum type="alphaLcPeriod" startAt="2"/>
              <a:tabLst>
                <a:tab pos="850265" algn="l"/>
              </a:tabLst>
            </a:pPr>
            <a:r>
              <a:rPr lang="en-US" sz="1050" b="1" dirty="0">
                <a:solidFill>
                  <a:srgbClr val="231F20"/>
                </a:solidFill>
                <a:latin typeface="Times New Roman"/>
                <a:cs typeface="Times New Roman"/>
              </a:rPr>
              <a:t>Monitor</a:t>
            </a:r>
            <a:r>
              <a:rPr lang="en-US" sz="1050" b="1" spc="165" dirty="0">
                <a:solidFill>
                  <a:srgbClr val="231F20"/>
                </a:solidFill>
                <a:latin typeface="Times New Roman"/>
                <a:cs typeface="Times New Roman"/>
              </a:rPr>
              <a:t>  </a:t>
            </a:r>
            <a:r>
              <a:rPr lang="en-US" sz="1050" b="1" dirty="0">
                <a:solidFill>
                  <a:srgbClr val="231F20"/>
                </a:solidFill>
                <a:latin typeface="Times New Roman"/>
                <a:cs typeface="Times New Roman"/>
              </a:rPr>
              <a:t>systems</a:t>
            </a:r>
            <a:r>
              <a:rPr lang="en-US" sz="1050" b="1" spc="170" dirty="0">
                <a:solidFill>
                  <a:srgbClr val="231F20"/>
                </a:solidFill>
                <a:latin typeface="Times New Roman"/>
                <a:cs typeface="Times New Roman"/>
              </a:rPr>
              <a:t>  </a:t>
            </a:r>
            <a:r>
              <a:rPr lang="en-US" sz="1050" b="1" dirty="0">
                <a:solidFill>
                  <a:srgbClr val="231F20"/>
                </a:solidFill>
                <a:latin typeface="Times New Roman"/>
                <a:cs typeface="Times New Roman"/>
              </a:rPr>
              <a:t>and</a:t>
            </a:r>
            <a:r>
              <a:rPr lang="en-US" sz="1050" b="1" spc="170" dirty="0">
                <a:solidFill>
                  <a:srgbClr val="231F20"/>
                </a:solidFill>
                <a:latin typeface="Times New Roman"/>
                <a:cs typeface="Times New Roman"/>
              </a:rPr>
              <a:t>  </a:t>
            </a:r>
            <a:r>
              <a:rPr lang="en-US" sz="1050" b="1" dirty="0">
                <a:solidFill>
                  <a:srgbClr val="231F20"/>
                </a:solidFill>
                <a:latin typeface="Times New Roman"/>
                <a:cs typeface="Times New Roman"/>
              </a:rPr>
              <a:t>services</a:t>
            </a:r>
            <a:r>
              <a:rPr lang="en-US" sz="1050" dirty="0">
                <a:solidFill>
                  <a:srgbClr val="231F20"/>
                </a:solidFill>
                <a:latin typeface="Times New Roman"/>
                <a:cs typeface="Times New Roman"/>
              </a:rPr>
              <a:t>:</a:t>
            </a:r>
            <a:r>
              <a:rPr lang="en-US" sz="1050" spc="170" dirty="0">
                <a:solidFill>
                  <a:srgbClr val="231F20"/>
                </a:solidFill>
                <a:latin typeface="Times New Roman"/>
                <a:cs typeface="Times New Roman"/>
              </a:rPr>
              <a:t>  </a:t>
            </a:r>
            <a:r>
              <a:rPr lang="en-US" sz="1050" spc="50" dirty="0">
                <a:solidFill>
                  <a:srgbClr val="231F20"/>
                </a:solidFill>
                <a:latin typeface="Times New Roman"/>
                <a:cs typeface="Times New Roman"/>
              </a:rPr>
              <a:t>Required</a:t>
            </a:r>
            <a:r>
              <a:rPr lang="en-US" sz="1050" spc="170" dirty="0">
                <a:solidFill>
                  <a:srgbClr val="231F20"/>
                </a:solidFill>
                <a:latin typeface="Times New Roman"/>
                <a:cs typeface="Times New Roman"/>
              </a:rPr>
              <a:t>  </a:t>
            </a:r>
            <a:r>
              <a:rPr lang="en-US" sz="1050" spc="55" dirty="0">
                <a:solidFill>
                  <a:srgbClr val="231F20"/>
                </a:solidFill>
                <a:latin typeface="Times New Roman"/>
                <a:cs typeface="Times New Roman"/>
              </a:rPr>
              <a:t>teams</a:t>
            </a:r>
            <a:r>
              <a:rPr lang="en-US" sz="1050" spc="170" dirty="0">
                <a:solidFill>
                  <a:srgbClr val="231F20"/>
                </a:solidFill>
                <a:latin typeface="Times New Roman"/>
                <a:cs typeface="Times New Roman"/>
              </a:rPr>
              <a:t>  </a:t>
            </a:r>
            <a:r>
              <a:rPr lang="en-US" sz="1050" spc="65" dirty="0">
                <a:solidFill>
                  <a:srgbClr val="231F20"/>
                </a:solidFill>
                <a:latin typeface="Times New Roman"/>
                <a:cs typeface="Times New Roman"/>
              </a:rPr>
              <a:t>should</a:t>
            </a:r>
            <a:r>
              <a:rPr lang="en-US" sz="1050" spc="170" dirty="0">
                <a:solidFill>
                  <a:srgbClr val="231F20"/>
                </a:solidFill>
                <a:latin typeface="Times New Roman"/>
                <a:cs typeface="Times New Roman"/>
              </a:rPr>
              <a:t>  </a:t>
            </a:r>
            <a:r>
              <a:rPr lang="en-US" sz="1050" spc="60" dirty="0">
                <a:solidFill>
                  <a:srgbClr val="231F20"/>
                </a:solidFill>
                <a:latin typeface="Times New Roman"/>
                <a:cs typeface="Times New Roman"/>
              </a:rPr>
              <a:t>monitor</a:t>
            </a:r>
            <a:r>
              <a:rPr lang="en-US" sz="1050" spc="170" dirty="0">
                <a:solidFill>
                  <a:srgbClr val="231F20"/>
                </a:solidFill>
                <a:latin typeface="Times New Roman"/>
                <a:cs typeface="Times New Roman"/>
              </a:rPr>
              <a:t>  </a:t>
            </a:r>
            <a:r>
              <a:rPr lang="en-US" sz="1050" spc="30" dirty="0">
                <a:solidFill>
                  <a:srgbClr val="231F20"/>
                </a:solidFill>
                <a:latin typeface="Times New Roman"/>
                <a:cs typeface="Times New Roman"/>
              </a:rPr>
              <a:t>the</a:t>
            </a:r>
            <a:endParaRPr lang="en-US" sz="1050" dirty="0">
              <a:latin typeface="Times New Roman"/>
              <a:cs typeface="Times New Roman"/>
            </a:endParaRPr>
          </a:p>
          <a:p>
            <a:pPr marL="850900" algn="just">
              <a:lnSpc>
                <a:spcPct val="100000"/>
              </a:lnSpc>
              <a:spcBef>
                <a:spcPts val="40"/>
              </a:spcBef>
            </a:pPr>
            <a:r>
              <a:rPr lang="en-US" sz="1050" spc="50" dirty="0">
                <a:solidFill>
                  <a:srgbClr val="231F20"/>
                </a:solidFill>
                <a:latin typeface="Times New Roman"/>
                <a:cs typeface="Times New Roman"/>
              </a:rPr>
              <a:t>operations</a:t>
            </a:r>
            <a:r>
              <a:rPr lang="en-US" sz="1050" spc="70" dirty="0">
                <a:solidFill>
                  <a:srgbClr val="231F20"/>
                </a:solidFill>
                <a:latin typeface="Times New Roman"/>
                <a:cs typeface="Times New Roman"/>
              </a:rPr>
              <a:t> </a:t>
            </a:r>
            <a:r>
              <a:rPr lang="en-US" sz="1050" spc="10" dirty="0">
                <a:solidFill>
                  <a:srgbClr val="231F20"/>
                </a:solidFill>
                <a:latin typeface="Times New Roman"/>
                <a:cs typeface="Times New Roman"/>
              </a:rPr>
              <a:t>for</a:t>
            </a:r>
            <a:r>
              <a:rPr lang="en-US" sz="1050" spc="70"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70" dirty="0">
                <a:solidFill>
                  <a:srgbClr val="231F20"/>
                </a:solidFill>
                <a:latin typeface="Times New Roman"/>
                <a:cs typeface="Times New Roman"/>
              </a:rPr>
              <a:t> </a:t>
            </a:r>
            <a:r>
              <a:rPr lang="en-US" sz="1050" spc="10" dirty="0">
                <a:solidFill>
                  <a:srgbClr val="231F20"/>
                </a:solidFill>
                <a:latin typeface="Times New Roman"/>
                <a:cs typeface="Times New Roman"/>
              </a:rPr>
              <a:t>few</a:t>
            </a:r>
            <a:r>
              <a:rPr lang="en-US" sz="1050" spc="70" dirty="0">
                <a:solidFill>
                  <a:srgbClr val="231F20"/>
                </a:solidFill>
                <a:latin typeface="Times New Roman"/>
                <a:cs typeface="Times New Roman"/>
              </a:rPr>
              <a:t> </a:t>
            </a:r>
            <a:r>
              <a:rPr lang="en-US" sz="1050" spc="65" dirty="0">
                <a:solidFill>
                  <a:srgbClr val="231F20"/>
                </a:solidFill>
                <a:latin typeface="Times New Roman"/>
                <a:cs typeface="Times New Roman"/>
              </a:rPr>
              <a:t>days</a:t>
            </a:r>
            <a:r>
              <a:rPr lang="en-US" sz="1050" spc="70" dirty="0">
                <a:solidFill>
                  <a:srgbClr val="231F20"/>
                </a:solidFill>
                <a:latin typeface="Times New Roman"/>
                <a:cs typeface="Times New Roman"/>
              </a:rPr>
              <a:t> </a:t>
            </a:r>
            <a:r>
              <a:rPr lang="en-US" sz="1050" spc="10" dirty="0">
                <a:solidFill>
                  <a:srgbClr val="231F20"/>
                </a:solidFill>
                <a:latin typeface="Times New Roman"/>
                <a:cs typeface="Times New Roman"/>
              </a:rPr>
              <a:t>so</a:t>
            </a:r>
            <a:r>
              <a:rPr lang="en-US" sz="1050" spc="70" dirty="0">
                <a:solidFill>
                  <a:srgbClr val="231F20"/>
                </a:solidFill>
                <a:latin typeface="Times New Roman"/>
                <a:cs typeface="Times New Roman"/>
              </a:rPr>
              <a:t> </a:t>
            </a:r>
            <a:r>
              <a:rPr lang="en-US" sz="1050" spc="10" dirty="0">
                <a:solidFill>
                  <a:srgbClr val="231F20"/>
                </a:solidFill>
                <a:latin typeface="Times New Roman"/>
                <a:cs typeface="Times New Roman"/>
              </a:rPr>
              <a:t>those</a:t>
            </a:r>
            <a:r>
              <a:rPr lang="en-US" sz="1050" spc="70" dirty="0">
                <a:solidFill>
                  <a:srgbClr val="231F20"/>
                </a:solidFill>
                <a:latin typeface="Times New Roman"/>
                <a:cs typeface="Times New Roman"/>
              </a:rPr>
              <a:t> </a:t>
            </a:r>
            <a:r>
              <a:rPr lang="en-US" sz="1050" spc="10" dirty="0">
                <a:solidFill>
                  <a:srgbClr val="231F20"/>
                </a:solidFill>
                <a:latin typeface="Times New Roman"/>
                <a:cs typeface="Times New Roman"/>
              </a:rPr>
              <a:t>services</a:t>
            </a:r>
            <a:r>
              <a:rPr lang="en-US" sz="1050" spc="70" dirty="0">
                <a:solidFill>
                  <a:srgbClr val="231F20"/>
                </a:solidFill>
                <a:latin typeface="Times New Roman"/>
                <a:cs typeface="Times New Roman"/>
              </a:rPr>
              <a:t> </a:t>
            </a:r>
            <a:r>
              <a:rPr lang="en-US" sz="1050" spc="65" dirty="0">
                <a:solidFill>
                  <a:srgbClr val="231F20"/>
                </a:solidFill>
                <a:latin typeface="Times New Roman"/>
                <a:cs typeface="Times New Roman"/>
              </a:rPr>
              <a:t>should</a:t>
            </a:r>
            <a:r>
              <a:rPr lang="en-US" sz="1050" spc="70" dirty="0">
                <a:solidFill>
                  <a:srgbClr val="231F20"/>
                </a:solidFill>
                <a:latin typeface="Times New Roman"/>
                <a:cs typeface="Times New Roman"/>
              </a:rPr>
              <a:t> </a:t>
            </a:r>
            <a:r>
              <a:rPr lang="en-US" sz="1050" spc="10" dirty="0">
                <a:solidFill>
                  <a:srgbClr val="231F20"/>
                </a:solidFill>
                <a:latin typeface="Times New Roman"/>
                <a:cs typeface="Times New Roman"/>
              </a:rPr>
              <a:t>be</a:t>
            </a:r>
            <a:r>
              <a:rPr lang="en-US" sz="1050" spc="70" dirty="0">
                <a:solidFill>
                  <a:srgbClr val="231F20"/>
                </a:solidFill>
                <a:latin typeface="Times New Roman"/>
                <a:cs typeface="Times New Roman"/>
              </a:rPr>
              <a:t> hampered </a:t>
            </a:r>
            <a:r>
              <a:rPr lang="en-US" sz="1050" spc="-10" dirty="0">
                <a:solidFill>
                  <a:srgbClr val="231F20"/>
                </a:solidFill>
                <a:latin typeface="Times New Roman"/>
                <a:cs typeface="Times New Roman"/>
              </a:rPr>
              <a:t>again.</a:t>
            </a:r>
            <a:endParaRPr lang="en-US" sz="1050" dirty="0">
              <a:latin typeface="Times New Roman"/>
              <a:cs typeface="Times New Roman"/>
            </a:endParaRPr>
          </a:p>
          <a:p>
            <a:pPr marL="508000" marR="43180" indent="-201930" algn="just">
              <a:lnSpc>
                <a:spcPct val="103200"/>
              </a:lnSpc>
              <a:spcBef>
                <a:spcPts val="360"/>
              </a:spcBef>
              <a:buFont typeface="Times New Roman"/>
              <a:buAutoNum type="arabicPeriod" startAt="6"/>
              <a:tabLst>
                <a:tab pos="508000" algn="l"/>
              </a:tabLst>
            </a:pPr>
            <a:r>
              <a:rPr lang="en-US" sz="1050" b="1" spc="20" dirty="0">
                <a:solidFill>
                  <a:srgbClr val="231F20"/>
                </a:solidFill>
                <a:latin typeface="Times New Roman"/>
                <a:cs typeface="Times New Roman"/>
              </a:rPr>
              <a:t>Lessons</a:t>
            </a:r>
            <a:r>
              <a:rPr lang="en-US" sz="1050" b="1" spc="90" dirty="0">
                <a:solidFill>
                  <a:srgbClr val="231F20"/>
                </a:solidFill>
                <a:latin typeface="Times New Roman"/>
                <a:cs typeface="Times New Roman"/>
              </a:rPr>
              <a:t> </a:t>
            </a:r>
            <a:r>
              <a:rPr lang="en-US" sz="1050" b="1" spc="20" dirty="0">
                <a:solidFill>
                  <a:srgbClr val="231F20"/>
                </a:solidFill>
                <a:latin typeface="Times New Roman"/>
                <a:cs typeface="Times New Roman"/>
              </a:rPr>
              <a:t>learned</a:t>
            </a:r>
            <a:r>
              <a:rPr lang="en-US" sz="1050" spc="20" dirty="0">
                <a:solidFill>
                  <a:srgbClr val="231F20"/>
                </a:solidFill>
                <a:latin typeface="Times New Roman"/>
                <a:cs typeface="Times New Roman"/>
              </a:rPr>
              <a:t>:</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This</a:t>
            </a:r>
            <a:r>
              <a:rPr lang="en-US" sz="1050" spc="95" dirty="0">
                <a:solidFill>
                  <a:srgbClr val="231F20"/>
                </a:solidFill>
                <a:latin typeface="Times New Roman"/>
                <a:cs typeface="Times New Roman"/>
              </a:rPr>
              <a:t> </a:t>
            </a:r>
            <a:r>
              <a:rPr lang="en-US" sz="1050" spc="50" dirty="0">
                <a:solidFill>
                  <a:srgbClr val="231F20"/>
                </a:solidFill>
                <a:latin typeface="Times New Roman"/>
                <a:cs typeface="Times New Roman"/>
              </a:rPr>
              <a:t>step</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is</a:t>
            </a:r>
            <a:r>
              <a:rPr lang="en-US" sz="1050" spc="90" dirty="0">
                <a:solidFill>
                  <a:srgbClr val="231F20"/>
                </a:solidFill>
                <a:latin typeface="Times New Roman"/>
                <a:cs typeface="Times New Roman"/>
              </a:rPr>
              <a:t> </a:t>
            </a:r>
            <a:r>
              <a:rPr lang="en-US" sz="1050" spc="50" dirty="0">
                <a:solidFill>
                  <a:srgbClr val="231F20"/>
                </a:solidFill>
                <a:latin typeface="Times New Roman"/>
                <a:cs typeface="Times New Roman"/>
              </a:rPr>
              <a:t>very</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critical</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as</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it</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requires</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post-incident</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analysis</a:t>
            </a:r>
            <a:r>
              <a:rPr lang="en-US" sz="1050" spc="95" dirty="0">
                <a:solidFill>
                  <a:srgbClr val="231F20"/>
                </a:solidFill>
                <a:latin typeface="Times New Roman"/>
                <a:cs typeface="Times New Roman"/>
              </a:rPr>
              <a:t> </a:t>
            </a:r>
            <a:r>
              <a:rPr lang="en-US" sz="1050" spc="60" dirty="0">
                <a:solidFill>
                  <a:srgbClr val="231F20"/>
                </a:solidFill>
                <a:latin typeface="Times New Roman"/>
                <a:cs typeface="Times New Roman"/>
              </a:rPr>
              <a:t>and </a:t>
            </a:r>
            <a:r>
              <a:rPr lang="en-US" sz="1050" spc="50" dirty="0">
                <a:solidFill>
                  <a:srgbClr val="231F20"/>
                </a:solidFill>
                <a:latin typeface="Times New Roman"/>
                <a:cs typeface="Times New Roman"/>
              </a:rPr>
              <a:t>helps</a:t>
            </a:r>
            <a:r>
              <a:rPr lang="en-US" sz="1050" spc="13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40" dirty="0">
                <a:solidFill>
                  <a:srgbClr val="231F20"/>
                </a:solidFill>
                <a:latin typeface="Times New Roman"/>
                <a:cs typeface="Times New Roman"/>
              </a:rPr>
              <a:t> </a:t>
            </a:r>
            <a:r>
              <a:rPr lang="en-US" sz="1050" spc="55" dirty="0">
                <a:solidFill>
                  <a:srgbClr val="231F20"/>
                </a:solidFill>
                <a:latin typeface="Times New Roman"/>
                <a:cs typeface="Times New Roman"/>
              </a:rPr>
              <a:t>environment</a:t>
            </a:r>
            <a:r>
              <a:rPr lang="en-US" sz="1050" spc="140" dirty="0">
                <a:solidFill>
                  <a:srgbClr val="231F20"/>
                </a:solidFill>
                <a:latin typeface="Times New Roman"/>
                <a:cs typeface="Times New Roman"/>
              </a:rPr>
              <a:t> </a:t>
            </a:r>
            <a:r>
              <a:rPr lang="en-US" sz="1050" spc="50" dirty="0">
                <a:solidFill>
                  <a:srgbClr val="231F20"/>
                </a:solidFill>
                <a:latin typeface="Times New Roman"/>
                <a:cs typeface="Times New Roman"/>
              </a:rPr>
              <a:t>from</a:t>
            </a:r>
            <a:r>
              <a:rPr lang="en-US" sz="1050" spc="140" dirty="0">
                <a:solidFill>
                  <a:srgbClr val="231F20"/>
                </a:solidFill>
                <a:latin typeface="Times New Roman"/>
                <a:cs typeface="Times New Roman"/>
              </a:rPr>
              <a:t> </a:t>
            </a:r>
            <a:r>
              <a:rPr lang="en-US" sz="1050" spc="55" dirty="0">
                <a:solidFill>
                  <a:srgbClr val="231F20"/>
                </a:solidFill>
                <a:latin typeface="Times New Roman"/>
                <a:cs typeface="Times New Roman"/>
              </a:rPr>
              <a:t>future</a:t>
            </a:r>
            <a:r>
              <a:rPr lang="en-US" sz="1050" spc="140" dirty="0">
                <a:solidFill>
                  <a:srgbClr val="231F20"/>
                </a:solidFill>
                <a:latin typeface="Times New Roman"/>
                <a:cs typeface="Times New Roman"/>
              </a:rPr>
              <a:t> </a:t>
            </a:r>
            <a:r>
              <a:rPr lang="en-US" sz="1050" spc="50" dirty="0">
                <a:solidFill>
                  <a:srgbClr val="231F20"/>
                </a:solidFill>
                <a:latin typeface="Times New Roman"/>
                <a:cs typeface="Times New Roman"/>
              </a:rPr>
              <a:t>threats</a:t>
            </a:r>
            <a:r>
              <a:rPr lang="en-US" sz="1050" spc="140" dirty="0">
                <a:solidFill>
                  <a:srgbClr val="231F20"/>
                </a:solidFill>
                <a:latin typeface="Times New Roman"/>
                <a:cs typeface="Times New Roman"/>
              </a:rPr>
              <a:t> </a:t>
            </a:r>
            <a:r>
              <a:rPr lang="en-US" sz="1050" spc="50" dirty="0">
                <a:solidFill>
                  <a:srgbClr val="231F20"/>
                </a:solidFill>
                <a:latin typeface="Times New Roman"/>
                <a:cs typeface="Times New Roman"/>
              </a:rPr>
              <a:t>by</a:t>
            </a:r>
            <a:r>
              <a:rPr lang="en-US" sz="1050" spc="140" dirty="0">
                <a:solidFill>
                  <a:srgbClr val="231F20"/>
                </a:solidFill>
                <a:latin typeface="Times New Roman"/>
                <a:cs typeface="Times New Roman"/>
              </a:rPr>
              <a:t> </a:t>
            </a:r>
            <a:r>
              <a:rPr lang="en-US" sz="1050" spc="50" dirty="0">
                <a:solidFill>
                  <a:srgbClr val="231F20"/>
                </a:solidFill>
                <a:latin typeface="Times New Roman"/>
                <a:cs typeface="Times New Roman"/>
              </a:rPr>
              <a:t>tightening</a:t>
            </a:r>
            <a:r>
              <a:rPr lang="en-US" sz="1050" spc="1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35" dirty="0">
                <a:solidFill>
                  <a:srgbClr val="231F20"/>
                </a:solidFill>
                <a:latin typeface="Times New Roman"/>
                <a:cs typeface="Times New Roman"/>
              </a:rPr>
              <a:t> </a:t>
            </a:r>
            <a:r>
              <a:rPr lang="en-US" sz="1050" dirty="0">
                <a:solidFill>
                  <a:srgbClr val="231F20"/>
                </a:solidFill>
                <a:latin typeface="Times New Roman"/>
                <a:cs typeface="Times New Roman"/>
              </a:rPr>
              <a:t>security.</a:t>
            </a:r>
            <a:r>
              <a:rPr lang="en-US" sz="1050" spc="140" dirty="0">
                <a:solidFill>
                  <a:srgbClr val="231F20"/>
                </a:solidFill>
                <a:latin typeface="Times New Roman"/>
                <a:cs typeface="Times New Roman"/>
              </a:rPr>
              <a:t> </a:t>
            </a:r>
            <a:r>
              <a:rPr lang="en-US" sz="1050" dirty="0">
                <a:solidFill>
                  <a:srgbClr val="231F20"/>
                </a:solidFill>
                <a:latin typeface="Times New Roman"/>
                <a:cs typeface="Times New Roman"/>
              </a:rPr>
              <a:t>Below</a:t>
            </a:r>
            <a:r>
              <a:rPr lang="en-US" sz="1050" spc="140" dirty="0">
                <a:solidFill>
                  <a:srgbClr val="231F20"/>
                </a:solidFill>
                <a:latin typeface="Times New Roman"/>
                <a:cs typeface="Times New Roman"/>
              </a:rPr>
              <a:t> </a:t>
            </a:r>
            <a:r>
              <a:rPr lang="en-US" sz="1050" spc="-25" dirty="0">
                <a:solidFill>
                  <a:srgbClr val="231F20"/>
                </a:solidFill>
                <a:latin typeface="Times New Roman"/>
                <a:cs typeface="Times New Roman"/>
              </a:rPr>
              <a:t>are </a:t>
            </a:r>
            <a:r>
              <a:rPr lang="en-US" sz="1050" spc="55" dirty="0">
                <a:solidFill>
                  <a:srgbClr val="231F20"/>
                </a:solidFill>
                <a:latin typeface="Times New Roman"/>
                <a:cs typeface="Times New Roman"/>
              </a:rPr>
              <a:t>the</a:t>
            </a:r>
            <a:r>
              <a:rPr lang="en-US" sz="1050" spc="110"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114" dirty="0">
                <a:solidFill>
                  <a:srgbClr val="231F20"/>
                </a:solidFill>
                <a:latin typeface="Times New Roman"/>
                <a:cs typeface="Times New Roman"/>
              </a:rPr>
              <a:t> </a:t>
            </a:r>
            <a:r>
              <a:rPr lang="en-US" sz="1050" spc="50" dirty="0">
                <a:solidFill>
                  <a:srgbClr val="231F20"/>
                </a:solidFill>
                <a:latin typeface="Times New Roman"/>
                <a:cs typeface="Times New Roman"/>
              </a:rPr>
              <a:t>involved</a:t>
            </a:r>
            <a:r>
              <a:rPr lang="en-US" sz="1050" spc="114" dirty="0">
                <a:solidFill>
                  <a:srgbClr val="231F20"/>
                </a:solidFill>
                <a:latin typeface="Times New Roman"/>
                <a:cs typeface="Times New Roman"/>
              </a:rPr>
              <a:t> </a:t>
            </a:r>
            <a:r>
              <a:rPr lang="en-US" sz="1050" dirty="0">
                <a:solidFill>
                  <a:srgbClr val="231F20"/>
                </a:solidFill>
                <a:latin typeface="Times New Roman"/>
                <a:cs typeface="Times New Roman"/>
              </a:rPr>
              <a:t>in</a:t>
            </a:r>
            <a:r>
              <a:rPr lang="en-US" sz="1050" spc="114"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14" dirty="0">
                <a:solidFill>
                  <a:srgbClr val="231F20"/>
                </a:solidFill>
                <a:latin typeface="Times New Roman"/>
                <a:cs typeface="Times New Roman"/>
              </a:rPr>
              <a:t> </a:t>
            </a:r>
            <a:r>
              <a:rPr lang="en-US" sz="1050" dirty="0">
                <a:solidFill>
                  <a:srgbClr val="231F20"/>
                </a:solidFill>
                <a:latin typeface="Times New Roman"/>
                <a:cs typeface="Times New Roman"/>
              </a:rPr>
              <a:t>lessons</a:t>
            </a:r>
            <a:r>
              <a:rPr lang="en-US" sz="1050" spc="114" dirty="0">
                <a:solidFill>
                  <a:srgbClr val="231F20"/>
                </a:solidFill>
                <a:latin typeface="Times New Roman"/>
                <a:cs typeface="Times New Roman"/>
              </a:rPr>
              <a:t> </a:t>
            </a:r>
            <a:r>
              <a:rPr lang="en-US" sz="1050" spc="55" dirty="0">
                <a:solidFill>
                  <a:srgbClr val="231F20"/>
                </a:solidFill>
                <a:latin typeface="Times New Roman"/>
                <a:cs typeface="Times New Roman"/>
              </a:rPr>
              <a:t>learned</a:t>
            </a:r>
            <a:r>
              <a:rPr lang="en-US" sz="1050" spc="114" dirty="0">
                <a:solidFill>
                  <a:srgbClr val="231F20"/>
                </a:solidFill>
                <a:latin typeface="Times New Roman"/>
                <a:cs typeface="Times New Roman"/>
              </a:rPr>
              <a:t> </a:t>
            </a:r>
            <a:r>
              <a:rPr lang="en-US" sz="1050" spc="-10" dirty="0">
                <a:solidFill>
                  <a:srgbClr val="231F20"/>
                </a:solidFill>
                <a:latin typeface="Times New Roman"/>
                <a:cs typeface="Times New Roman"/>
              </a:rPr>
              <a:t>phase:</a:t>
            </a:r>
            <a:endParaRPr lang="en-US" sz="1050" dirty="0">
              <a:latin typeface="Times New Roman"/>
              <a:cs typeface="Times New Roman"/>
            </a:endParaRPr>
          </a:p>
          <a:p>
            <a:pPr marL="850900" marR="42545" lvl="1" indent="-190500" algn="just">
              <a:lnSpc>
                <a:spcPct val="103200"/>
              </a:lnSpc>
              <a:spcBef>
                <a:spcPts val="360"/>
              </a:spcBef>
              <a:buFont typeface="Times New Roman"/>
              <a:buAutoNum type="alphaLcPeriod"/>
              <a:tabLst>
                <a:tab pos="850900" algn="l"/>
              </a:tabLst>
            </a:pPr>
            <a:r>
              <a:rPr lang="en-US" sz="1050" b="1" dirty="0">
                <a:solidFill>
                  <a:srgbClr val="231F20"/>
                </a:solidFill>
                <a:latin typeface="Times New Roman"/>
                <a:cs typeface="Times New Roman"/>
              </a:rPr>
              <a:t>Post-incident</a:t>
            </a:r>
            <a:r>
              <a:rPr lang="en-US" sz="1050" b="1" spc="420" dirty="0">
                <a:solidFill>
                  <a:srgbClr val="231F20"/>
                </a:solidFill>
                <a:latin typeface="Times New Roman"/>
                <a:cs typeface="Times New Roman"/>
              </a:rPr>
              <a:t> </a:t>
            </a:r>
            <a:r>
              <a:rPr lang="en-US" sz="1050" b="1" dirty="0">
                <a:solidFill>
                  <a:srgbClr val="231F20"/>
                </a:solidFill>
                <a:latin typeface="Times New Roman"/>
                <a:cs typeface="Times New Roman"/>
              </a:rPr>
              <a:t>analysis</a:t>
            </a:r>
            <a:r>
              <a:rPr lang="en-US" sz="1050" dirty="0">
                <a:solidFill>
                  <a:srgbClr val="231F20"/>
                </a:solidFill>
                <a:latin typeface="Times New Roman"/>
                <a:cs typeface="Times New Roman"/>
              </a:rPr>
              <a:t>:</a:t>
            </a:r>
            <a:r>
              <a:rPr lang="en-US" sz="1050" spc="420" dirty="0">
                <a:solidFill>
                  <a:srgbClr val="231F20"/>
                </a:solidFill>
                <a:latin typeface="Times New Roman"/>
                <a:cs typeface="Times New Roman"/>
              </a:rPr>
              <a:t> </a:t>
            </a:r>
            <a:r>
              <a:rPr lang="en-US" sz="1050" dirty="0">
                <a:solidFill>
                  <a:srgbClr val="231F20"/>
                </a:solidFill>
                <a:latin typeface="Times New Roman"/>
                <a:cs typeface="Times New Roman"/>
              </a:rPr>
              <a:t>Once</a:t>
            </a:r>
            <a:r>
              <a:rPr lang="en-US" sz="1050" spc="42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420" dirty="0">
                <a:solidFill>
                  <a:srgbClr val="231F20"/>
                </a:solidFill>
                <a:latin typeface="Times New Roman"/>
                <a:cs typeface="Times New Roman"/>
              </a:rPr>
              <a:t> </a:t>
            </a:r>
            <a:r>
              <a:rPr lang="en-US" sz="1050" dirty="0">
                <a:solidFill>
                  <a:srgbClr val="231F20"/>
                </a:solidFill>
                <a:latin typeface="Times New Roman"/>
                <a:cs typeface="Times New Roman"/>
              </a:rPr>
              <a:t>forensics</a:t>
            </a:r>
            <a:r>
              <a:rPr lang="en-US" sz="1050" spc="420" dirty="0">
                <a:solidFill>
                  <a:srgbClr val="231F20"/>
                </a:solidFill>
                <a:latin typeface="Times New Roman"/>
                <a:cs typeface="Times New Roman"/>
              </a:rPr>
              <a:t> </a:t>
            </a:r>
            <a:r>
              <a:rPr lang="en-US" sz="1050" spc="65" dirty="0">
                <a:solidFill>
                  <a:srgbClr val="231F20"/>
                </a:solidFill>
                <a:latin typeface="Times New Roman"/>
                <a:cs typeface="Times New Roman"/>
              </a:rPr>
              <a:t>team</a:t>
            </a:r>
            <a:r>
              <a:rPr lang="en-US" sz="1050" spc="425" dirty="0">
                <a:solidFill>
                  <a:srgbClr val="231F20"/>
                </a:solidFill>
                <a:latin typeface="Times New Roman"/>
                <a:cs typeface="Times New Roman"/>
              </a:rPr>
              <a:t> </a:t>
            </a:r>
            <a:r>
              <a:rPr lang="en-US" sz="1050" spc="55" dirty="0">
                <a:solidFill>
                  <a:srgbClr val="231F20"/>
                </a:solidFill>
                <a:latin typeface="Times New Roman"/>
                <a:cs typeface="Times New Roman"/>
              </a:rPr>
              <a:t>provides</a:t>
            </a:r>
            <a:r>
              <a:rPr lang="en-US" sz="1050" spc="420" dirty="0">
                <a:solidFill>
                  <a:srgbClr val="231F20"/>
                </a:solidFill>
                <a:latin typeface="Times New Roman"/>
                <a:cs typeface="Times New Roman"/>
              </a:rPr>
              <a:t> </a:t>
            </a:r>
            <a:r>
              <a:rPr lang="en-US" sz="1050" dirty="0">
                <a:solidFill>
                  <a:srgbClr val="231F20"/>
                </a:solidFill>
                <a:latin typeface="Times New Roman"/>
                <a:cs typeface="Times New Roman"/>
              </a:rPr>
              <a:t>their</a:t>
            </a:r>
            <a:r>
              <a:rPr lang="en-US" sz="1050" spc="420" dirty="0">
                <a:solidFill>
                  <a:srgbClr val="231F20"/>
                </a:solidFill>
                <a:latin typeface="Times New Roman"/>
                <a:cs typeface="Times New Roman"/>
              </a:rPr>
              <a:t> </a:t>
            </a:r>
            <a:r>
              <a:rPr lang="en-US" sz="1050" spc="-10" dirty="0">
                <a:solidFill>
                  <a:srgbClr val="231F20"/>
                </a:solidFill>
                <a:latin typeface="Times New Roman"/>
                <a:cs typeface="Times New Roman"/>
              </a:rPr>
              <a:t>analysis, </a:t>
            </a:r>
            <a:r>
              <a:rPr lang="en-US" sz="1050" spc="50" dirty="0">
                <a:solidFill>
                  <a:srgbClr val="231F20"/>
                </a:solidFill>
                <a:latin typeface="Times New Roman"/>
                <a:cs typeface="Times New Roman"/>
              </a:rPr>
              <a:t>review</a:t>
            </a:r>
            <a:r>
              <a:rPr lang="en-US" sz="1050" spc="3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0" dirty="0">
                <a:solidFill>
                  <a:srgbClr val="231F20"/>
                </a:solidFill>
                <a:latin typeface="Times New Roman"/>
                <a:cs typeface="Times New Roman"/>
              </a:rPr>
              <a:t> </a:t>
            </a:r>
            <a:r>
              <a:rPr lang="en-US" sz="1050" spc="50" dirty="0">
                <a:solidFill>
                  <a:srgbClr val="231F20"/>
                </a:solidFill>
                <a:latin typeface="Times New Roman"/>
                <a:cs typeface="Times New Roman"/>
              </a:rPr>
              <a:t>reports</a:t>
            </a:r>
            <a:r>
              <a:rPr lang="en-US" sz="1050" spc="3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3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5" dirty="0">
                <a:solidFill>
                  <a:srgbClr val="231F20"/>
                </a:solidFill>
                <a:latin typeface="Times New Roman"/>
                <a:cs typeface="Times New Roman"/>
              </a:rPr>
              <a:t> </a:t>
            </a:r>
            <a:r>
              <a:rPr lang="en-US" sz="1050" spc="50" dirty="0">
                <a:solidFill>
                  <a:srgbClr val="231F20"/>
                </a:solidFill>
                <a:latin typeface="Times New Roman"/>
                <a:cs typeface="Times New Roman"/>
              </a:rPr>
              <a:t>incidents</a:t>
            </a:r>
            <a:r>
              <a:rPr lang="en-US" sz="1050" spc="30"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30" dirty="0">
                <a:solidFill>
                  <a:srgbClr val="231F20"/>
                </a:solidFill>
                <a:latin typeface="Times New Roman"/>
                <a:cs typeface="Times New Roman"/>
              </a:rPr>
              <a:t> </a:t>
            </a:r>
            <a:r>
              <a:rPr lang="en-US" sz="1050" spc="60" dirty="0">
                <a:solidFill>
                  <a:srgbClr val="231F20"/>
                </a:solidFill>
                <a:latin typeface="Times New Roman"/>
                <a:cs typeface="Times New Roman"/>
              </a:rPr>
              <a:t>prepare</a:t>
            </a:r>
            <a:r>
              <a:rPr lang="en-US" sz="1050" spc="30" dirty="0">
                <a:solidFill>
                  <a:srgbClr val="231F20"/>
                </a:solidFill>
                <a:latin typeface="Times New Roman"/>
                <a:cs typeface="Times New Roman"/>
              </a:rPr>
              <a:t> </a:t>
            </a:r>
            <a:r>
              <a:rPr lang="en-US" sz="1050" dirty="0">
                <a:solidFill>
                  <a:srgbClr val="231F20"/>
                </a:solidFill>
                <a:latin typeface="Times New Roman"/>
                <a:cs typeface="Times New Roman"/>
              </a:rPr>
              <a:t>for</a:t>
            </a:r>
            <a:r>
              <a:rPr lang="en-US" sz="1050" spc="30" dirty="0">
                <a:solidFill>
                  <a:srgbClr val="231F20"/>
                </a:solidFill>
                <a:latin typeface="Times New Roman"/>
                <a:cs typeface="Times New Roman"/>
              </a:rPr>
              <a:t> </a:t>
            </a:r>
            <a:r>
              <a:rPr lang="en-US" sz="1050" spc="55" dirty="0">
                <a:solidFill>
                  <a:srgbClr val="231F20"/>
                </a:solidFill>
                <a:latin typeface="Times New Roman"/>
                <a:cs typeface="Times New Roman"/>
              </a:rPr>
              <a:t>future</a:t>
            </a:r>
            <a:r>
              <a:rPr lang="en-US" sz="1050" spc="35" dirty="0">
                <a:solidFill>
                  <a:srgbClr val="231F20"/>
                </a:solidFill>
                <a:latin typeface="Times New Roman"/>
                <a:cs typeface="Times New Roman"/>
              </a:rPr>
              <a:t> </a:t>
            </a:r>
            <a:r>
              <a:rPr lang="en-US" sz="1050" spc="-10" dirty="0">
                <a:solidFill>
                  <a:srgbClr val="231F20"/>
                </a:solidFill>
                <a:latin typeface="Times New Roman"/>
                <a:cs typeface="Times New Roman"/>
              </a:rPr>
              <a:t>incidents.</a:t>
            </a:r>
            <a:endParaRPr lang="en-US" sz="1050" dirty="0">
              <a:latin typeface="Times New Roman"/>
              <a:cs typeface="Times New Roman"/>
            </a:endParaRPr>
          </a:p>
          <a:p>
            <a:pPr marL="850900" marR="43180" lvl="1" indent="-190500" algn="just">
              <a:lnSpc>
                <a:spcPct val="103200"/>
              </a:lnSpc>
              <a:spcBef>
                <a:spcPts val="360"/>
              </a:spcBef>
              <a:buFont typeface="Times New Roman"/>
              <a:buAutoNum type="alphaLcPeriod"/>
              <a:tabLst>
                <a:tab pos="850900" algn="l"/>
              </a:tabLst>
            </a:pPr>
            <a:r>
              <a:rPr lang="en-US" sz="1050" b="1" spc="30" dirty="0">
                <a:solidFill>
                  <a:srgbClr val="231F20"/>
                </a:solidFill>
                <a:latin typeface="Times New Roman"/>
                <a:cs typeface="Times New Roman"/>
              </a:rPr>
              <a:t>Documentation</a:t>
            </a:r>
            <a:r>
              <a:rPr lang="en-US" sz="1050" spc="30" dirty="0">
                <a:solidFill>
                  <a:srgbClr val="231F20"/>
                </a:solidFill>
                <a:latin typeface="Times New Roman"/>
                <a:cs typeface="Times New Roman"/>
              </a:rPr>
              <a:t>:</a:t>
            </a:r>
            <a:r>
              <a:rPr lang="en-US" sz="1050" dirty="0">
                <a:solidFill>
                  <a:srgbClr val="231F20"/>
                </a:solidFill>
                <a:latin typeface="Times New Roman"/>
                <a:cs typeface="Times New Roman"/>
              </a:rPr>
              <a:t> </a:t>
            </a:r>
            <a:r>
              <a:rPr lang="en-US" sz="1050" spc="55" dirty="0">
                <a:solidFill>
                  <a:srgbClr val="231F20"/>
                </a:solidFill>
                <a:latin typeface="Times New Roman"/>
                <a:cs typeface="Times New Roman"/>
              </a:rPr>
              <a:t>Document</a:t>
            </a:r>
            <a:r>
              <a:rPr lang="en-US" sz="1050" spc="5" dirty="0">
                <a:solidFill>
                  <a:srgbClr val="231F20"/>
                </a:solidFill>
                <a:latin typeface="Times New Roman"/>
                <a:cs typeface="Times New Roman"/>
              </a:rPr>
              <a:t> </a:t>
            </a:r>
            <a:r>
              <a:rPr lang="en-US" sz="1050" spc="30" dirty="0">
                <a:solidFill>
                  <a:srgbClr val="231F20"/>
                </a:solidFill>
                <a:latin typeface="Times New Roman"/>
                <a:cs typeface="Times New Roman"/>
              </a:rPr>
              <a:t>all</a:t>
            </a:r>
            <a:r>
              <a:rPr lang="en-US" sz="1050" spc="5" dirty="0">
                <a:solidFill>
                  <a:srgbClr val="231F20"/>
                </a:solidFill>
                <a:latin typeface="Times New Roman"/>
                <a:cs typeface="Times New Roman"/>
              </a:rPr>
              <a:t> </a:t>
            </a:r>
            <a:r>
              <a:rPr lang="en-US" sz="1050" spc="30" dirty="0">
                <a:solidFill>
                  <a:srgbClr val="231F20"/>
                </a:solidFill>
                <a:latin typeface="Times New Roman"/>
                <a:cs typeface="Times New Roman"/>
              </a:rPr>
              <a:t>incident</a:t>
            </a:r>
            <a:r>
              <a:rPr lang="en-US" sz="1050" dirty="0">
                <a:solidFill>
                  <a:srgbClr val="231F20"/>
                </a:solidFill>
                <a:latin typeface="Times New Roman"/>
                <a:cs typeface="Times New Roman"/>
              </a:rPr>
              <a:t> </a:t>
            </a:r>
            <a:r>
              <a:rPr lang="en-US" sz="1050" spc="30" dirty="0">
                <a:solidFill>
                  <a:srgbClr val="231F20"/>
                </a:solidFill>
                <a:latin typeface="Times New Roman"/>
                <a:cs typeface="Times New Roman"/>
              </a:rPr>
              <a:t>details,</a:t>
            </a:r>
            <a:r>
              <a:rPr lang="en-US" sz="1050" spc="5" dirty="0">
                <a:solidFill>
                  <a:srgbClr val="231F20"/>
                </a:solidFill>
                <a:latin typeface="Times New Roman"/>
                <a:cs typeface="Times New Roman"/>
              </a:rPr>
              <a:t> </a:t>
            </a:r>
            <a:r>
              <a:rPr lang="en-US" sz="1050" spc="50" dirty="0">
                <a:solidFill>
                  <a:srgbClr val="231F20"/>
                </a:solidFill>
                <a:latin typeface="Times New Roman"/>
                <a:cs typeface="Times New Roman"/>
              </a:rPr>
              <a:t>response</a:t>
            </a:r>
            <a:r>
              <a:rPr lang="en-US" sz="1050" spc="5" dirty="0">
                <a:solidFill>
                  <a:srgbClr val="231F20"/>
                </a:solidFill>
                <a:latin typeface="Times New Roman"/>
                <a:cs typeface="Times New Roman"/>
              </a:rPr>
              <a:t> </a:t>
            </a:r>
            <a:r>
              <a:rPr lang="en-US" sz="1050" spc="30" dirty="0">
                <a:solidFill>
                  <a:srgbClr val="231F20"/>
                </a:solidFill>
                <a:latin typeface="Times New Roman"/>
                <a:cs typeface="Times New Roman"/>
              </a:rPr>
              <a:t>actions,</a:t>
            </a:r>
            <a:r>
              <a:rPr lang="en-US" sz="105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5" dirty="0">
                <a:solidFill>
                  <a:srgbClr val="231F20"/>
                </a:solidFill>
                <a:latin typeface="Times New Roman"/>
                <a:cs typeface="Times New Roman"/>
              </a:rPr>
              <a:t> </a:t>
            </a:r>
            <a:r>
              <a:rPr lang="en-US" sz="1050" spc="35" dirty="0">
                <a:solidFill>
                  <a:srgbClr val="231F20"/>
                </a:solidFill>
                <a:latin typeface="Times New Roman"/>
                <a:cs typeface="Times New Roman"/>
              </a:rPr>
              <a:t>results </a:t>
            </a:r>
            <a:r>
              <a:rPr lang="en-US" sz="1050" spc="10" dirty="0">
                <a:solidFill>
                  <a:srgbClr val="231F20"/>
                </a:solidFill>
                <a:latin typeface="Times New Roman"/>
                <a:cs typeface="Times New Roman"/>
              </a:rPr>
              <a:t>for</a:t>
            </a:r>
            <a:r>
              <a:rPr lang="en-US" sz="1050" spc="75" dirty="0">
                <a:solidFill>
                  <a:srgbClr val="231F20"/>
                </a:solidFill>
                <a:latin typeface="Times New Roman"/>
                <a:cs typeface="Times New Roman"/>
              </a:rPr>
              <a:t> </a:t>
            </a:r>
            <a:r>
              <a:rPr lang="en-US" sz="1050" spc="55" dirty="0">
                <a:solidFill>
                  <a:srgbClr val="231F20"/>
                </a:solidFill>
                <a:latin typeface="Times New Roman"/>
                <a:cs typeface="Times New Roman"/>
              </a:rPr>
              <a:t>future</a:t>
            </a:r>
            <a:r>
              <a:rPr lang="en-US" sz="1050" spc="80" dirty="0">
                <a:solidFill>
                  <a:srgbClr val="231F20"/>
                </a:solidFill>
                <a:latin typeface="Times New Roman"/>
                <a:cs typeface="Times New Roman"/>
              </a:rPr>
              <a:t> </a:t>
            </a:r>
            <a:r>
              <a:rPr lang="en-US" sz="1050" spc="10" dirty="0">
                <a:solidFill>
                  <a:srgbClr val="231F20"/>
                </a:solidFill>
                <a:latin typeface="Times New Roman"/>
                <a:cs typeface="Times New Roman"/>
              </a:rPr>
              <a:t>reference</a:t>
            </a:r>
            <a:r>
              <a:rPr lang="en-US" sz="1050" spc="7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80" dirty="0">
                <a:solidFill>
                  <a:srgbClr val="231F20"/>
                </a:solidFill>
                <a:latin typeface="Times New Roman"/>
                <a:cs typeface="Times New Roman"/>
              </a:rPr>
              <a:t> </a:t>
            </a:r>
            <a:r>
              <a:rPr lang="en-US" sz="1050" spc="45" dirty="0">
                <a:solidFill>
                  <a:srgbClr val="231F20"/>
                </a:solidFill>
                <a:latin typeface="Times New Roman"/>
                <a:cs typeface="Times New Roman"/>
              </a:rPr>
              <a:t>improvements.</a:t>
            </a:r>
            <a:endParaRPr lang="en-US" sz="1050" dirty="0">
              <a:latin typeface="Times New Roman"/>
              <a:cs typeface="Times New Roman"/>
            </a:endParaRPr>
          </a:p>
          <a:p>
            <a:pPr marL="850900" marR="42545" lvl="1" indent="-190500" algn="just">
              <a:lnSpc>
                <a:spcPct val="103200"/>
              </a:lnSpc>
              <a:spcBef>
                <a:spcPts val="360"/>
              </a:spcBef>
              <a:buFont typeface="Times New Roman"/>
              <a:buAutoNum type="alphaLcPeriod"/>
              <a:tabLst>
                <a:tab pos="850900" algn="l"/>
              </a:tabLst>
            </a:pPr>
            <a:r>
              <a:rPr lang="en-US" sz="1050" b="1" spc="20" dirty="0">
                <a:solidFill>
                  <a:srgbClr val="231F20"/>
                </a:solidFill>
                <a:latin typeface="Times New Roman"/>
                <a:cs typeface="Times New Roman"/>
              </a:rPr>
              <a:t>Implement</a:t>
            </a:r>
            <a:r>
              <a:rPr lang="en-US" sz="1050" b="1" spc="155" dirty="0">
                <a:solidFill>
                  <a:srgbClr val="231F20"/>
                </a:solidFill>
                <a:latin typeface="Times New Roman"/>
                <a:cs typeface="Times New Roman"/>
              </a:rPr>
              <a:t> </a:t>
            </a:r>
            <a:r>
              <a:rPr lang="en-US" sz="1050" b="1" spc="20" dirty="0">
                <a:solidFill>
                  <a:srgbClr val="231F20"/>
                </a:solidFill>
                <a:latin typeface="Times New Roman"/>
                <a:cs typeface="Times New Roman"/>
              </a:rPr>
              <a:t>security</a:t>
            </a:r>
            <a:r>
              <a:rPr lang="en-US" sz="1050" b="1" spc="160" dirty="0">
                <a:solidFill>
                  <a:srgbClr val="231F20"/>
                </a:solidFill>
                <a:latin typeface="Times New Roman"/>
                <a:cs typeface="Times New Roman"/>
              </a:rPr>
              <a:t> </a:t>
            </a:r>
            <a:r>
              <a:rPr lang="en-US" sz="1050" b="1" spc="20" dirty="0">
                <a:solidFill>
                  <a:srgbClr val="231F20"/>
                </a:solidFill>
                <a:latin typeface="Times New Roman"/>
                <a:cs typeface="Times New Roman"/>
              </a:rPr>
              <a:t>improvements</a:t>
            </a:r>
            <a:r>
              <a:rPr lang="en-US" sz="1050" spc="20" dirty="0">
                <a:solidFill>
                  <a:srgbClr val="231F20"/>
                </a:solidFill>
                <a:latin typeface="Times New Roman"/>
                <a:cs typeface="Times New Roman"/>
              </a:rPr>
              <a:t>:</a:t>
            </a:r>
            <a:r>
              <a:rPr lang="en-US" sz="1050" spc="160" dirty="0">
                <a:solidFill>
                  <a:srgbClr val="231F20"/>
                </a:solidFill>
                <a:latin typeface="Times New Roman"/>
                <a:cs typeface="Times New Roman"/>
              </a:rPr>
              <a:t> </a:t>
            </a:r>
            <a:r>
              <a:rPr lang="en-US" sz="1050" spc="20" dirty="0">
                <a:solidFill>
                  <a:srgbClr val="231F20"/>
                </a:solidFill>
                <a:latin typeface="Times New Roman"/>
                <a:cs typeface="Times New Roman"/>
              </a:rPr>
              <a:t>Use</a:t>
            </a:r>
            <a:r>
              <a:rPr lang="en-US" sz="1050" spc="160" dirty="0">
                <a:solidFill>
                  <a:srgbClr val="231F20"/>
                </a:solidFill>
                <a:latin typeface="Times New Roman"/>
                <a:cs typeface="Times New Roman"/>
              </a:rPr>
              <a:t> </a:t>
            </a:r>
            <a:r>
              <a:rPr lang="en-US" sz="1050" spc="20" dirty="0">
                <a:solidFill>
                  <a:srgbClr val="231F20"/>
                </a:solidFill>
                <a:latin typeface="Times New Roman"/>
                <a:cs typeface="Times New Roman"/>
              </a:rPr>
              <a:t>lessons</a:t>
            </a:r>
            <a:r>
              <a:rPr lang="en-US" sz="1050" spc="155" dirty="0">
                <a:solidFill>
                  <a:srgbClr val="231F20"/>
                </a:solidFill>
                <a:latin typeface="Times New Roman"/>
                <a:cs typeface="Times New Roman"/>
              </a:rPr>
              <a:t> </a:t>
            </a:r>
            <a:r>
              <a:rPr lang="en-US" sz="1050" spc="55" dirty="0">
                <a:solidFill>
                  <a:srgbClr val="231F20"/>
                </a:solidFill>
                <a:latin typeface="Times New Roman"/>
                <a:cs typeface="Times New Roman"/>
              </a:rPr>
              <a:t>learned</a:t>
            </a:r>
            <a:r>
              <a:rPr lang="en-US" sz="1050" spc="160" dirty="0">
                <a:solidFill>
                  <a:srgbClr val="231F20"/>
                </a:solidFill>
                <a:latin typeface="Times New Roman"/>
                <a:cs typeface="Times New Roman"/>
              </a:rPr>
              <a:t> </a:t>
            </a:r>
            <a:r>
              <a:rPr lang="en-US" sz="1050" spc="50" dirty="0">
                <a:solidFill>
                  <a:srgbClr val="231F20"/>
                </a:solidFill>
                <a:latin typeface="Times New Roman"/>
                <a:cs typeface="Times New Roman"/>
              </a:rPr>
              <a:t>from</a:t>
            </a:r>
            <a:r>
              <a:rPr lang="en-US" sz="1050" spc="16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60" dirty="0">
                <a:solidFill>
                  <a:srgbClr val="231F20"/>
                </a:solidFill>
                <a:latin typeface="Times New Roman"/>
                <a:cs typeface="Times New Roman"/>
              </a:rPr>
              <a:t> </a:t>
            </a:r>
            <a:r>
              <a:rPr lang="en-US" sz="1050" spc="-10" dirty="0">
                <a:solidFill>
                  <a:srgbClr val="231F20"/>
                </a:solidFill>
                <a:latin typeface="Times New Roman"/>
                <a:cs typeface="Times New Roman"/>
              </a:rPr>
              <a:t>incident </a:t>
            </a:r>
            <a:r>
              <a:rPr lang="en-US" sz="1050" spc="20" dirty="0">
                <a:solidFill>
                  <a:srgbClr val="231F20"/>
                </a:solidFill>
                <a:latin typeface="Times New Roman"/>
                <a:cs typeface="Times New Roman"/>
              </a:rPr>
              <a:t>to</a:t>
            </a:r>
            <a:r>
              <a:rPr lang="en-US" sz="1050" spc="90" dirty="0">
                <a:solidFill>
                  <a:srgbClr val="231F20"/>
                </a:solidFill>
                <a:latin typeface="Times New Roman"/>
                <a:cs typeface="Times New Roman"/>
              </a:rPr>
              <a:t> </a:t>
            </a:r>
            <a:r>
              <a:rPr lang="en-US" sz="1050" spc="50" dirty="0">
                <a:solidFill>
                  <a:srgbClr val="231F20"/>
                </a:solidFill>
                <a:latin typeface="Times New Roman"/>
                <a:cs typeface="Times New Roman"/>
              </a:rPr>
              <a:t>enhance</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security</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controls</a:t>
            </a:r>
            <a:r>
              <a:rPr lang="en-US" sz="1050" spc="9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policies</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90" dirty="0">
                <a:solidFill>
                  <a:srgbClr val="231F20"/>
                </a:solidFill>
                <a:latin typeface="Times New Roman"/>
                <a:cs typeface="Times New Roman"/>
              </a:rPr>
              <a:t> </a:t>
            </a:r>
            <a:r>
              <a:rPr lang="en-US" sz="1050" spc="55" dirty="0">
                <a:solidFill>
                  <a:srgbClr val="231F20"/>
                </a:solidFill>
                <a:latin typeface="Times New Roman"/>
                <a:cs typeface="Times New Roman"/>
              </a:rPr>
              <a:t>prevent</a:t>
            </a:r>
            <a:r>
              <a:rPr lang="en-US" sz="1050" spc="90"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similar</a:t>
            </a:r>
            <a:r>
              <a:rPr lang="en-US" sz="1050" spc="90" dirty="0">
                <a:solidFill>
                  <a:srgbClr val="231F20"/>
                </a:solidFill>
                <a:latin typeface="Times New Roman"/>
                <a:cs typeface="Times New Roman"/>
              </a:rPr>
              <a:t> </a:t>
            </a:r>
            <a:r>
              <a:rPr lang="en-US" sz="1050" spc="20" dirty="0">
                <a:solidFill>
                  <a:srgbClr val="231F20"/>
                </a:solidFill>
                <a:latin typeface="Times New Roman"/>
                <a:cs typeface="Times New Roman"/>
              </a:rPr>
              <a:t>incident</a:t>
            </a:r>
            <a:r>
              <a:rPr lang="en-US" sz="1050" spc="95" dirty="0">
                <a:solidFill>
                  <a:srgbClr val="231F20"/>
                </a:solidFill>
                <a:latin typeface="Times New Roman"/>
                <a:cs typeface="Times New Roman"/>
              </a:rPr>
              <a:t> </a:t>
            </a:r>
            <a:r>
              <a:rPr lang="en-US" sz="1050" spc="20" dirty="0">
                <a:solidFill>
                  <a:srgbClr val="231F20"/>
                </a:solidFill>
                <a:latin typeface="Times New Roman"/>
                <a:cs typeface="Times New Roman"/>
              </a:rPr>
              <a:t>in</a:t>
            </a:r>
            <a:r>
              <a:rPr lang="en-US" sz="1050" spc="90"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10" dirty="0">
                <a:solidFill>
                  <a:srgbClr val="231F20"/>
                </a:solidFill>
                <a:latin typeface="Times New Roman"/>
                <a:cs typeface="Times New Roman"/>
              </a:rPr>
              <a:t>future.</a:t>
            </a:r>
            <a:endParaRPr lang="en-US" sz="1050" dirty="0">
              <a:latin typeface="Times New Roman"/>
              <a:cs typeface="Times New Roman"/>
            </a:endParaRPr>
          </a:p>
          <a:p>
            <a:pPr marL="508000" marR="42545" indent="-201930" algn="just">
              <a:lnSpc>
                <a:spcPct val="103200"/>
              </a:lnSpc>
              <a:spcBef>
                <a:spcPts val="360"/>
              </a:spcBef>
              <a:buFont typeface="Times New Roman"/>
              <a:buAutoNum type="arabicPeriod" startAt="6"/>
              <a:tabLst>
                <a:tab pos="508000" algn="l"/>
              </a:tabLst>
            </a:pPr>
            <a:r>
              <a:rPr lang="en-US" sz="1050" b="1" spc="30" dirty="0">
                <a:solidFill>
                  <a:srgbClr val="231F20"/>
                </a:solidFill>
                <a:latin typeface="Times New Roman"/>
                <a:cs typeface="Times New Roman"/>
              </a:rPr>
              <a:t>Communication</a:t>
            </a:r>
            <a:r>
              <a:rPr lang="en-US" sz="1050" spc="30" dirty="0">
                <a:solidFill>
                  <a:srgbClr val="231F20"/>
                </a:solidFill>
                <a:latin typeface="Times New Roman"/>
                <a:cs typeface="Times New Roman"/>
              </a:rPr>
              <a:t>:</a:t>
            </a:r>
            <a:r>
              <a:rPr lang="en-US" sz="1050" spc="-15" dirty="0">
                <a:solidFill>
                  <a:srgbClr val="231F20"/>
                </a:solidFill>
                <a:latin typeface="Times New Roman"/>
                <a:cs typeface="Times New Roman"/>
              </a:rPr>
              <a:t> </a:t>
            </a:r>
            <a:r>
              <a:rPr lang="en-US" sz="1050" spc="30" dirty="0">
                <a:solidFill>
                  <a:srgbClr val="231F20"/>
                </a:solidFill>
                <a:latin typeface="Times New Roman"/>
                <a:cs typeface="Times New Roman"/>
              </a:rPr>
              <a:t>Once</a:t>
            </a:r>
            <a:r>
              <a:rPr lang="en-US" sz="1050" spc="-1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0" dirty="0">
                <a:solidFill>
                  <a:srgbClr val="231F20"/>
                </a:solidFill>
                <a:latin typeface="Times New Roman"/>
                <a:cs typeface="Times New Roman"/>
              </a:rPr>
              <a:t> </a:t>
            </a:r>
            <a:r>
              <a:rPr lang="en-US" sz="1050" spc="30" dirty="0">
                <a:solidFill>
                  <a:srgbClr val="231F20"/>
                </a:solidFill>
                <a:latin typeface="Times New Roman"/>
                <a:cs typeface="Times New Roman"/>
              </a:rPr>
              <a:t>business</a:t>
            </a:r>
            <a:r>
              <a:rPr lang="en-US" sz="1050" spc="-10" dirty="0">
                <a:solidFill>
                  <a:srgbClr val="231F20"/>
                </a:solidFill>
                <a:latin typeface="Times New Roman"/>
                <a:cs typeface="Times New Roman"/>
              </a:rPr>
              <a:t> </a:t>
            </a:r>
            <a:r>
              <a:rPr lang="en-US" sz="1050" spc="30" dirty="0">
                <a:solidFill>
                  <a:srgbClr val="231F20"/>
                </a:solidFill>
                <a:latin typeface="Times New Roman"/>
                <a:cs typeface="Times New Roman"/>
              </a:rPr>
              <a:t>is</a:t>
            </a:r>
            <a:r>
              <a:rPr lang="en-US" sz="1050" spc="-10" dirty="0">
                <a:solidFill>
                  <a:srgbClr val="231F20"/>
                </a:solidFill>
                <a:latin typeface="Times New Roman"/>
                <a:cs typeface="Times New Roman"/>
              </a:rPr>
              <a:t> </a:t>
            </a:r>
            <a:r>
              <a:rPr lang="en-US" sz="1050" spc="30" dirty="0">
                <a:solidFill>
                  <a:srgbClr val="231F20"/>
                </a:solidFill>
                <a:latin typeface="Times New Roman"/>
                <a:cs typeface="Times New Roman"/>
              </a:rPr>
              <a:t>in</a:t>
            </a:r>
            <a:r>
              <a:rPr lang="en-US" sz="1050" spc="-10" dirty="0">
                <a:solidFill>
                  <a:srgbClr val="231F20"/>
                </a:solidFill>
                <a:latin typeface="Times New Roman"/>
                <a:cs typeface="Times New Roman"/>
              </a:rPr>
              <a:t> </a:t>
            </a:r>
            <a:r>
              <a:rPr lang="en-US" sz="1050" spc="30" dirty="0">
                <a:solidFill>
                  <a:srgbClr val="231F20"/>
                </a:solidFill>
                <a:latin typeface="Times New Roman"/>
                <a:cs typeface="Times New Roman"/>
              </a:rPr>
              <a:t>full</a:t>
            </a:r>
            <a:r>
              <a:rPr lang="en-US" sz="1050" spc="-10" dirty="0">
                <a:solidFill>
                  <a:srgbClr val="231F20"/>
                </a:solidFill>
                <a:latin typeface="Times New Roman"/>
                <a:cs typeface="Times New Roman"/>
              </a:rPr>
              <a:t> </a:t>
            </a:r>
            <a:r>
              <a:rPr lang="en-US" sz="1050" spc="30" dirty="0">
                <a:solidFill>
                  <a:srgbClr val="231F20"/>
                </a:solidFill>
                <a:latin typeface="Times New Roman"/>
                <a:cs typeface="Times New Roman"/>
              </a:rPr>
              <a:t>action</a:t>
            </a:r>
            <a:r>
              <a:rPr lang="en-US" sz="1050" spc="-10" dirty="0">
                <a:solidFill>
                  <a:srgbClr val="231F20"/>
                </a:solidFill>
                <a:latin typeface="Times New Roman"/>
                <a:cs typeface="Times New Roman"/>
              </a:rPr>
              <a:t> </a:t>
            </a:r>
            <a:r>
              <a:rPr lang="en-US" sz="1050" spc="60" dirty="0">
                <a:solidFill>
                  <a:srgbClr val="231F20"/>
                </a:solidFill>
                <a:latin typeface="Times New Roman"/>
                <a:cs typeface="Times New Roman"/>
              </a:rPr>
              <a:t>mode,</a:t>
            </a:r>
            <a:r>
              <a:rPr lang="en-US" sz="1050" spc="-10" dirty="0">
                <a:solidFill>
                  <a:srgbClr val="231F20"/>
                </a:solidFill>
                <a:latin typeface="Times New Roman"/>
                <a:cs typeface="Times New Roman"/>
              </a:rPr>
              <a:t> </a:t>
            </a:r>
            <a:r>
              <a:rPr lang="en-US" sz="1050" spc="60" dirty="0">
                <a:solidFill>
                  <a:srgbClr val="231F20"/>
                </a:solidFill>
                <a:latin typeface="Times New Roman"/>
                <a:cs typeface="Times New Roman"/>
              </a:rPr>
              <a:t>proper</a:t>
            </a:r>
            <a:r>
              <a:rPr lang="en-US" sz="1050" spc="-10" dirty="0">
                <a:solidFill>
                  <a:srgbClr val="231F20"/>
                </a:solidFill>
                <a:latin typeface="Times New Roman"/>
                <a:cs typeface="Times New Roman"/>
              </a:rPr>
              <a:t> </a:t>
            </a:r>
            <a:r>
              <a:rPr lang="en-US" sz="1050" spc="55" dirty="0">
                <a:solidFill>
                  <a:srgbClr val="231F20"/>
                </a:solidFill>
                <a:latin typeface="Times New Roman"/>
                <a:cs typeface="Times New Roman"/>
              </a:rPr>
              <a:t>media,</a:t>
            </a:r>
            <a:r>
              <a:rPr lang="en-US" sz="1050" spc="-10" dirty="0">
                <a:solidFill>
                  <a:srgbClr val="231F20"/>
                </a:solidFill>
                <a:latin typeface="Times New Roman"/>
                <a:cs typeface="Times New Roman"/>
              </a:rPr>
              <a:t> </a:t>
            </a:r>
            <a:r>
              <a:rPr lang="en-US" sz="1050" spc="50" dirty="0">
                <a:solidFill>
                  <a:srgbClr val="231F20"/>
                </a:solidFill>
                <a:latin typeface="Times New Roman"/>
                <a:cs typeface="Times New Roman"/>
              </a:rPr>
              <a:t>extended </a:t>
            </a:r>
            <a:r>
              <a:rPr lang="en-US" sz="1050" dirty="0">
                <a:solidFill>
                  <a:srgbClr val="231F20"/>
                </a:solidFill>
                <a:latin typeface="Times New Roman"/>
                <a:cs typeface="Times New Roman"/>
              </a:rPr>
              <a:t>parties,</a:t>
            </a:r>
            <a:r>
              <a:rPr lang="en-US" sz="1050" spc="320" dirty="0">
                <a:solidFill>
                  <a:srgbClr val="231F20"/>
                </a:solidFill>
                <a:latin typeface="Times New Roman"/>
                <a:cs typeface="Times New Roman"/>
              </a:rPr>
              <a:t> </a:t>
            </a:r>
            <a:r>
              <a:rPr lang="en-US" sz="1050" spc="50" dirty="0">
                <a:solidFill>
                  <a:srgbClr val="231F20"/>
                </a:solidFill>
                <a:latin typeface="Times New Roman"/>
                <a:cs typeface="Times New Roman"/>
              </a:rPr>
              <a:t>vendors,</a:t>
            </a:r>
            <a:r>
              <a:rPr lang="en-US" sz="1050" spc="325" dirty="0">
                <a:solidFill>
                  <a:srgbClr val="231F20"/>
                </a:solidFill>
                <a:latin typeface="Times New Roman"/>
                <a:cs typeface="Times New Roman"/>
              </a:rPr>
              <a:t> </a:t>
            </a:r>
            <a:r>
              <a:rPr lang="en-US" sz="1050" spc="50" dirty="0">
                <a:solidFill>
                  <a:srgbClr val="231F20"/>
                </a:solidFill>
                <a:latin typeface="Times New Roman"/>
                <a:cs typeface="Times New Roman"/>
              </a:rPr>
              <a:t>or</a:t>
            </a:r>
            <a:r>
              <a:rPr lang="en-US" sz="1050" spc="320" dirty="0">
                <a:solidFill>
                  <a:srgbClr val="231F20"/>
                </a:solidFill>
                <a:latin typeface="Times New Roman"/>
                <a:cs typeface="Times New Roman"/>
              </a:rPr>
              <a:t> </a:t>
            </a:r>
            <a:r>
              <a:rPr lang="en-US" sz="1050" dirty="0">
                <a:solidFill>
                  <a:srgbClr val="231F20"/>
                </a:solidFill>
                <a:latin typeface="Times New Roman"/>
                <a:cs typeface="Times New Roman"/>
              </a:rPr>
              <a:t>client</a:t>
            </a:r>
            <a:r>
              <a:rPr lang="en-US" sz="1050" spc="325" dirty="0">
                <a:solidFill>
                  <a:srgbClr val="231F20"/>
                </a:solidFill>
                <a:latin typeface="Times New Roman"/>
                <a:cs typeface="Times New Roman"/>
              </a:rPr>
              <a:t> </a:t>
            </a:r>
            <a:r>
              <a:rPr lang="en-US" sz="1050" spc="55" dirty="0">
                <a:solidFill>
                  <a:srgbClr val="231F20"/>
                </a:solidFill>
                <a:latin typeface="Times New Roman"/>
                <a:cs typeface="Times New Roman"/>
              </a:rPr>
              <a:t>communication</a:t>
            </a:r>
            <a:r>
              <a:rPr lang="en-US" sz="1050" spc="320" dirty="0">
                <a:solidFill>
                  <a:srgbClr val="231F20"/>
                </a:solidFill>
                <a:latin typeface="Times New Roman"/>
                <a:cs typeface="Times New Roman"/>
              </a:rPr>
              <a:t> </a:t>
            </a:r>
            <a:r>
              <a:rPr lang="en-US" sz="1050" dirty="0">
                <a:solidFill>
                  <a:srgbClr val="231F20"/>
                </a:solidFill>
                <a:latin typeface="Times New Roman"/>
                <a:cs typeface="Times New Roman"/>
              </a:rPr>
              <a:t>will</a:t>
            </a:r>
            <a:r>
              <a:rPr lang="en-US" sz="1050" spc="325" dirty="0">
                <a:solidFill>
                  <a:srgbClr val="231F20"/>
                </a:solidFill>
                <a:latin typeface="Times New Roman"/>
                <a:cs typeface="Times New Roman"/>
              </a:rPr>
              <a:t> </a:t>
            </a:r>
            <a:r>
              <a:rPr lang="en-US" sz="1050" dirty="0">
                <a:solidFill>
                  <a:srgbClr val="231F20"/>
                </a:solidFill>
                <a:latin typeface="Times New Roman"/>
                <a:cs typeface="Times New Roman"/>
              </a:rPr>
              <a:t>be</a:t>
            </a:r>
            <a:r>
              <a:rPr lang="en-US" sz="1050" spc="320" dirty="0">
                <a:solidFill>
                  <a:srgbClr val="231F20"/>
                </a:solidFill>
                <a:latin typeface="Times New Roman"/>
                <a:cs typeface="Times New Roman"/>
              </a:rPr>
              <a:t> </a:t>
            </a:r>
            <a:r>
              <a:rPr lang="en-US" sz="1050" spc="50" dirty="0">
                <a:solidFill>
                  <a:srgbClr val="231F20"/>
                </a:solidFill>
                <a:latin typeface="Times New Roman"/>
                <a:cs typeface="Times New Roman"/>
              </a:rPr>
              <a:t>dealt</a:t>
            </a:r>
            <a:r>
              <a:rPr lang="en-US" sz="1050" spc="325" dirty="0">
                <a:solidFill>
                  <a:srgbClr val="231F20"/>
                </a:solidFill>
                <a:latin typeface="Times New Roman"/>
                <a:cs typeface="Times New Roman"/>
              </a:rPr>
              <a:t> </a:t>
            </a:r>
            <a:r>
              <a:rPr lang="en-US" sz="1050" spc="65" dirty="0">
                <a:solidFill>
                  <a:srgbClr val="231F20"/>
                </a:solidFill>
                <a:latin typeface="Times New Roman"/>
                <a:cs typeface="Times New Roman"/>
              </a:rPr>
              <a:t>with</a:t>
            </a:r>
            <a:r>
              <a:rPr lang="en-US" sz="1050" spc="320" dirty="0">
                <a:solidFill>
                  <a:srgbClr val="231F20"/>
                </a:solidFill>
                <a:latin typeface="Times New Roman"/>
                <a:cs typeface="Times New Roman"/>
              </a:rPr>
              <a:t> </a:t>
            </a:r>
            <a:r>
              <a:rPr lang="en-US" sz="1050" dirty="0">
                <a:solidFill>
                  <a:srgbClr val="231F20"/>
                </a:solidFill>
                <a:latin typeface="Times New Roman"/>
                <a:cs typeface="Times New Roman"/>
              </a:rPr>
              <a:t>convincingly.</a:t>
            </a:r>
            <a:r>
              <a:rPr lang="en-US" sz="1050" spc="325" dirty="0">
                <a:solidFill>
                  <a:srgbClr val="231F20"/>
                </a:solidFill>
                <a:latin typeface="Times New Roman"/>
                <a:cs typeface="Times New Roman"/>
              </a:rPr>
              <a:t> </a:t>
            </a:r>
            <a:r>
              <a:rPr lang="en-US" sz="1050" spc="-25" dirty="0">
                <a:solidFill>
                  <a:srgbClr val="231F20"/>
                </a:solidFill>
                <a:latin typeface="Times New Roman"/>
                <a:cs typeface="Times New Roman"/>
              </a:rPr>
              <a:t>So, </a:t>
            </a:r>
            <a:r>
              <a:rPr lang="en-US" sz="1050" spc="60" dirty="0">
                <a:solidFill>
                  <a:srgbClr val="231F20"/>
                </a:solidFill>
                <a:latin typeface="Times New Roman"/>
                <a:cs typeface="Times New Roman"/>
              </a:rPr>
              <a:t>without</a:t>
            </a:r>
            <a:r>
              <a:rPr lang="en-US" sz="1050" spc="170" dirty="0">
                <a:solidFill>
                  <a:srgbClr val="231F20"/>
                </a:solidFill>
                <a:latin typeface="Times New Roman"/>
                <a:cs typeface="Times New Roman"/>
              </a:rPr>
              <a:t>  </a:t>
            </a:r>
            <a:r>
              <a:rPr lang="en-US" sz="1050" dirty="0">
                <a:solidFill>
                  <a:srgbClr val="231F20"/>
                </a:solidFill>
                <a:latin typeface="Times New Roman"/>
                <a:cs typeface="Times New Roman"/>
              </a:rPr>
              <a:t>revealing</a:t>
            </a:r>
            <a:r>
              <a:rPr lang="en-US" sz="1050" spc="17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70" dirty="0">
                <a:solidFill>
                  <a:srgbClr val="231F20"/>
                </a:solidFill>
                <a:latin typeface="Times New Roman"/>
                <a:cs typeface="Times New Roman"/>
              </a:rPr>
              <a:t>  </a:t>
            </a:r>
            <a:r>
              <a:rPr lang="en-US" sz="1050" dirty="0">
                <a:solidFill>
                  <a:srgbClr val="231F20"/>
                </a:solidFill>
                <a:latin typeface="Times New Roman"/>
                <a:cs typeface="Times New Roman"/>
              </a:rPr>
              <a:t>confidential</a:t>
            </a:r>
            <a:r>
              <a:rPr lang="en-US" sz="1050" spc="170" dirty="0">
                <a:solidFill>
                  <a:srgbClr val="231F20"/>
                </a:solidFill>
                <a:latin typeface="Times New Roman"/>
                <a:cs typeface="Times New Roman"/>
              </a:rPr>
              <a:t>  </a:t>
            </a:r>
            <a:r>
              <a:rPr lang="en-US" sz="1050" dirty="0">
                <a:solidFill>
                  <a:srgbClr val="231F20"/>
                </a:solidFill>
                <a:latin typeface="Times New Roman"/>
                <a:cs typeface="Times New Roman"/>
              </a:rPr>
              <a:t>information,</a:t>
            </a:r>
            <a:r>
              <a:rPr lang="en-US" sz="1050" spc="17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70" dirty="0">
                <a:solidFill>
                  <a:srgbClr val="231F20"/>
                </a:solidFill>
                <a:latin typeface="Times New Roman"/>
                <a:cs typeface="Times New Roman"/>
              </a:rPr>
              <a:t>  </a:t>
            </a:r>
            <a:r>
              <a:rPr lang="en-US" sz="1050" spc="55" dirty="0">
                <a:solidFill>
                  <a:srgbClr val="231F20"/>
                </a:solidFill>
                <a:latin typeface="Times New Roman"/>
                <a:cs typeface="Times New Roman"/>
              </a:rPr>
              <a:t>required</a:t>
            </a:r>
            <a:r>
              <a:rPr lang="en-US" sz="1050" spc="170" dirty="0">
                <a:solidFill>
                  <a:srgbClr val="231F20"/>
                </a:solidFill>
                <a:latin typeface="Times New Roman"/>
                <a:cs typeface="Times New Roman"/>
              </a:rPr>
              <a:t>  </a:t>
            </a:r>
            <a:r>
              <a:rPr lang="en-US" sz="1050" dirty="0">
                <a:solidFill>
                  <a:srgbClr val="231F20"/>
                </a:solidFill>
                <a:latin typeface="Times New Roman"/>
                <a:cs typeface="Times New Roman"/>
              </a:rPr>
              <a:t>details</a:t>
            </a:r>
            <a:r>
              <a:rPr lang="en-US" sz="1050" spc="170" dirty="0">
                <a:solidFill>
                  <a:srgbClr val="231F20"/>
                </a:solidFill>
                <a:latin typeface="Times New Roman"/>
                <a:cs typeface="Times New Roman"/>
              </a:rPr>
              <a:t>  </a:t>
            </a:r>
            <a:r>
              <a:rPr lang="en-US" sz="1050" dirty="0">
                <a:solidFill>
                  <a:srgbClr val="231F20"/>
                </a:solidFill>
                <a:latin typeface="Times New Roman"/>
                <a:cs typeface="Times New Roman"/>
              </a:rPr>
              <a:t>can</a:t>
            </a:r>
            <a:r>
              <a:rPr lang="en-US" sz="1050" spc="170" dirty="0">
                <a:solidFill>
                  <a:srgbClr val="231F20"/>
                </a:solidFill>
                <a:latin typeface="Times New Roman"/>
                <a:cs typeface="Times New Roman"/>
              </a:rPr>
              <a:t>  </a:t>
            </a:r>
            <a:r>
              <a:rPr lang="en-US" sz="1050" spc="-25" dirty="0">
                <a:solidFill>
                  <a:srgbClr val="231F20"/>
                </a:solidFill>
                <a:latin typeface="Times New Roman"/>
                <a:cs typeface="Times New Roman"/>
              </a:rPr>
              <a:t>be </a:t>
            </a:r>
            <a:r>
              <a:rPr lang="en-US" sz="1050" spc="65" dirty="0">
                <a:solidFill>
                  <a:srgbClr val="231F20"/>
                </a:solidFill>
                <a:latin typeface="Times New Roman"/>
                <a:cs typeface="Times New Roman"/>
              </a:rPr>
              <a:t>provided</a:t>
            </a:r>
            <a:r>
              <a:rPr lang="en-US" sz="1050" spc="140"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1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40" dirty="0">
                <a:solidFill>
                  <a:srgbClr val="231F20"/>
                </a:solidFill>
                <a:latin typeface="Times New Roman"/>
                <a:cs typeface="Times New Roman"/>
              </a:rPr>
              <a:t> </a:t>
            </a:r>
            <a:r>
              <a:rPr lang="en-US" sz="1050" spc="55" dirty="0">
                <a:solidFill>
                  <a:srgbClr val="231F20"/>
                </a:solidFill>
                <a:latin typeface="Times New Roman"/>
                <a:cs typeface="Times New Roman"/>
              </a:rPr>
              <a:t>required</a:t>
            </a:r>
            <a:r>
              <a:rPr lang="en-US" sz="1050" spc="145" dirty="0">
                <a:solidFill>
                  <a:srgbClr val="231F20"/>
                </a:solidFill>
                <a:latin typeface="Times New Roman"/>
                <a:cs typeface="Times New Roman"/>
              </a:rPr>
              <a:t> </a:t>
            </a:r>
            <a:r>
              <a:rPr lang="en-US" sz="1050" spc="10" dirty="0">
                <a:solidFill>
                  <a:srgbClr val="231F20"/>
                </a:solidFill>
                <a:latin typeface="Times New Roman"/>
                <a:cs typeface="Times New Roman"/>
              </a:rPr>
              <a:t>parties.</a:t>
            </a:r>
            <a:r>
              <a:rPr lang="en-US" sz="1050" spc="140" dirty="0">
                <a:solidFill>
                  <a:srgbClr val="231F20"/>
                </a:solidFill>
                <a:latin typeface="Times New Roman"/>
                <a:cs typeface="Times New Roman"/>
              </a:rPr>
              <a:t> </a:t>
            </a:r>
            <a:r>
              <a:rPr lang="en-US" sz="1050" spc="10" dirty="0">
                <a:solidFill>
                  <a:srgbClr val="231F20"/>
                </a:solidFill>
                <a:latin typeface="Times New Roman"/>
                <a:cs typeface="Times New Roman"/>
              </a:rPr>
              <a:t>Let</a:t>
            </a:r>
            <a:r>
              <a:rPr lang="en-US" sz="1050" spc="140" dirty="0">
                <a:solidFill>
                  <a:srgbClr val="231F20"/>
                </a:solidFill>
                <a:latin typeface="Times New Roman"/>
                <a:cs typeface="Times New Roman"/>
              </a:rPr>
              <a:t> </a:t>
            </a:r>
            <a:r>
              <a:rPr lang="en-US" sz="1050" spc="70" dirty="0">
                <a:solidFill>
                  <a:srgbClr val="231F20"/>
                </a:solidFill>
                <a:latin typeface="Times New Roman"/>
                <a:cs typeface="Times New Roman"/>
              </a:rPr>
              <a:t>us</a:t>
            </a:r>
            <a:r>
              <a:rPr lang="en-US" sz="1050" spc="140" dirty="0">
                <a:solidFill>
                  <a:srgbClr val="231F20"/>
                </a:solidFill>
                <a:latin typeface="Times New Roman"/>
                <a:cs typeface="Times New Roman"/>
              </a:rPr>
              <a:t> </a:t>
            </a:r>
            <a:r>
              <a:rPr lang="en-US" sz="1050" spc="10" dirty="0">
                <a:solidFill>
                  <a:srgbClr val="231F20"/>
                </a:solidFill>
                <a:latin typeface="Times New Roman"/>
                <a:cs typeface="Times New Roman"/>
              </a:rPr>
              <a:t>look</a:t>
            </a:r>
            <a:r>
              <a:rPr lang="en-US" sz="1050" spc="140" dirty="0">
                <a:solidFill>
                  <a:srgbClr val="231F20"/>
                </a:solidFill>
                <a:latin typeface="Times New Roman"/>
                <a:cs typeface="Times New Roman"/>
              </a:rPr>
              <a:t> </a:t>
            </a:r>
            <a:r>
              <a:rPr lang="en-US" sz="1050" spc="50" dirty="0">
                <a:solidFill>
                  <a:srgbClr val="231F20"/>
                </a:solidFill>
                <a:latin typeface="Times New Roman"/>
                <a:cs typeface="Times New Roman"/>
              </a:rPr>
              <a:t>at</a:t>
            </a:r>
            <a:r>
              <a:rPr lang="en-US" sz="1050" spc="145" dirty="0">
                <a:solidFill>
                  <a:srgbClr val="231F20"/>
                </a:solidFill>
                <a:latin typeface="Times New Roman"/>
                <a:cs typeface="Times New Roman"/>
              </a:rPr>
              <a:t> </a:t>
            </a:r>
            <a:r>
              <a:rPr lang="en-US" sz="1050" spc="75" dirty="0">
                <a:solidFill>
                  <a:srgbClr val="231F20"/>
                </a:solidFill>
                <a:latin typeface="Times New Roman"/>
                <a:cs typeface="Times New Roman"/>
              </a:rPr>
              <a:t>how</a:t>
            </a:r>
            <a:r>
              <a:rPr lang="en-US" sz="1050" spc="1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40" dirty="0">
                <a:solidFill>
                  <a:srgbClr val="231F20"/>
                </a:solidFill>
                <a:latin typeface="Times New Roman"/>
                <a:cs typeface="Times New Roman"/>
              </a:rPr>
              <a:t> </a:t>
            </a:r>
            <a:r>
              <a:rPr lang="en-US" sz="1050" spc="55" dirty="0">
                <a:solidFill>
                  <a:srgbClr val="231F20"/>
                </a:solidFill>
                <a:latin typeface="Times New Roman"/>
                <a:cs typeface="Times New Roman"/>
              </a:rPr>
              <a:t>communication</a:t>
            </a:r>
            <a:r>
              <a:rPr lang="en-US" sz="1050" spc="140" dirty="0">
                <a:solidFill>
                  <a:srgbClr val="231F20"/>
                </a:solidFill>
                <a:latin typeface="Times New Roman"/>
                <a:cs typeface="Times New Roman"/>
              </a:rPr>
              <a:t> </a:t>
            </a:r>
            <a:r>
              <a:rPr lang="en-US" sz="1050" spc="55" dirty="0">
                <a:solidFill>
                  <a:srgbClr val="231F20"/>
                </a:solidFill>
                <a:latin typeface="Times New Roman"/>
                <a:cs typeface="Times New Roman"/>
              </a:rPr>
              <a:t>should </a:t>
            </a:r>
            <a:r>
              <a:rPr lang="en-US" sz="1050" spc="10" dirty="0">
                <a:solidFill>
                  <a:srgbClr val="231F20"/>
                </a:solidFill>
                <a:latin typeface="Times New Roman"/>
                <a:cs typeface="Times New Roman"/>
              </a:rPr>
              <a:t>be</a:t>
            </a:r>
            <a:r>
              <a:rPr lang="en-US" sz="1050" spc="185" dirty="0">
                <a:solidFill>
                  <a:srgbClr val="231F20"/>
                </a:solidFill>
                <a:latin typeface="Times New Roman"/>
                <a:cs typeface="Times New Roman"/>
              </a:rPr>
              <a:t> </a:t>
            </a:r>
            <a:r>
              <a:rPr lang="en-US" sz="1050" spc="50" dirty="0">
                <a:solidFill>
                  <a:srgbClr val="231F20"/>
                </a:solidFill>
                <a:latin typeface="Times New Roman"/>
                <a:cs typeface="Times New Roman"/>
              </a:rPr>
              <a:t>dealt</a:t>
            </a:r>
            <a:r>
              <a:rPr lang="en-US" sz="1050" spc="185" dirty="0">
                <a:solidFill>
                  <a:srgbClr val="231F20"/>
                </a:solidFill>
                <a:latin typeface="Times New Roman"/>
                <a:cs typeface="Times New Roman"/>
              </a:rPr>
              <a:t> </a:t>
            </a:r>
            <a:r>
              <a:rPr lang="en-US" sz="1050" spc="10" dirty="0">
                <a:solidFill>
                  <a:srgbClr val="231F20"/>
                </a:solidFill>
                <a:latin typeface="Times New Roman"/>
                <a:cs typeface="Times New Roman"/>
              </a:rPr>
              <a:t>post-incident,</a:t>
            </a:r>
            <a:r>
              <a:rPr lang="en-US" sz="1050" spc="185" dirty="0">
                <a:solidFill>
                  <a:srgbClr val="231F20"/>
                </a:solidFill>
                <a:latin typeface="Times New Roman"/>
                <a:cs typeface="Times New Roman"/>
              </a:rPr>
              <a:t> </a:t>
            </a:r>
            <a:r>
              <a:rPr lang="en-US" sz="1050" spc="10" dirty="0">
                <a:solidFill>
                  <a:srgbClr val="231F20"/>
                </a:solidFill>
                <a:latin typeface="Times New Roman"/>
                <a:cs typeface="Times New Roman"/>
              </a:rPr>
              <a:t>as</a:t>
            </a:r>
            <a:r>
              <a:rPr lang="en-US" sz="1050" spc="185" dirty="0">
                <a:solidFill>
                  <a:srgbClr val="231F20"/>
                </a:solidFill>
                <a:latin typeface="Times New Roman"/>
                <a:cs typeface="Times New Roman"/>
              </a:rPr>
              <a:t> </a:t>
            </a:r>
            <a:r>
              <a:rPr lang="en-US" sz="1050" spc="50" dirty="0">
                <a:solidFill>
                  <a:srgbClr val="231F20"/>
                </a:solidFill>
                <a:latin typeface="Times New Roman"/>
                <a:cs typeface="Times New Roman"/>
              </a:rPr>
              <a:t>explained</a:t>
            </a:r>
            <a:r>
              <a:rPr lang="en-US" sz="1050" spc="185" dirty="0">
                <a:solidFill>
                  <a:srgbClr val="231F20"/>
                </a:solidFill>
                <a:latin typeface="Times New Roman"/>
                <a:cs typeface="Times New Roman"/>
              </a:rPr>
              <a:t> </a:t>
            </a:r>
            <a:r>
              <a:rPr lang="en-US" sz="1050" spc="-10" dirty="0">
                <a:solidFill>
                  <a:srgbClr val="231F20"/>
                </a:solidFill>
                <a:latin typeface="Times New Roman"/>
                <a:cs typeface="Times New Roman"/>
              </a:rPr>
              <a:t>below:</a:t>
            </a:r>
            <a:endParaRPr lang="en-US" sz="1050" dirty="0">
              <a:latin typeface="Times New Roman"/>
              <a:cs typeface="Times New Roman"/>
            </a:endParaRPr>
          </a:p>
          <a:p>
            <a:pPr marL="863600" marR="55244" algn="just">
              <a:lnSpc>
                <a:spcPct val="103200"/>
              </a:lnSpc>
            </a:pPr>
            <a:r>
              <a:rPr lang="en-US" sz="1050" b="1" spc="10" dirty="0">
                <a:solidFill>
                  <a:srgbClr val="231F20"/>
                </a:solidFill>
                <a:latin typeface="Times New Roman"/>
                <a:cs typeface="Times New Roman"/>
              </a:rPr>
              <a:t>Internal</a:t>
            </a:r>
            <a:r>
              <a:rPr lang="en-US" sz="1050" b="1" spc="275" dirty="0">
                <a:solidFill>
                  <a:srgbClr val="231F20"/>
                </a:solidFill>
                <a:latin typeface="Times New Roman"/>
                <a:cs typeface="Times New Roman"/>
              </a:rPr>
              <a:t> </a:t>
            </a:r>
            <a:r>
              <a:rPr lang="en-US" sz="1050" b="1" spc="10" dirty="0">
                <a:solidFill>
                  <a:srgbClr val="231F20"/>
                </a:solidFill>
                <a:latin typeface="Times New Roman"/>
                <a:cs typeface="Times New Roman"/>
              </a:rPr>
              <a:t>communication</a:t>
            </a:r>
            <a:r>
              <a:rPr lang="en-US" sz="1050" spc="10" dirty="0">
                <a:solidFill>
                  <a:srgbClr val="231F20"/>
                </a:solidFill>
                <a:latin typeface="Times New Roman"/>
                <a:cs typeface="Times New Roman"/>
              </a:rPr>
              <a:t>:</a:t>
            </a:r>
            <a:r>
              <a:rPr lang="en-US" sz="1050" spc="275" dirty="0">
                <a:solidFill>
                  <a:srgbClr val="231F20"/>
                </a:solidFill>
                <a:latin typeface="Times New Roman"/>
                <a:cs typeface="Times New Roman"/>
              </a:rPr>
              <a:t> </a:t>
            </a:r>
            <a:r>
              <a:rPr lang="en-US" sz="1050" spc="10" dirty="0">
                <a:solidFill>
                  <a:srgbClr val="231F20"/>
                </a:solidFill>
                <a:latin typeface="Times New Roman"/>
                <a:cs typeface="Times New Roman"/>
              </a:rPr>
              <a:t>Inform</a:t>
            </a:r>
            <a:r>
              <a:rPr lang="en-US" sz="1050" spc="27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80" dirty="0">
                <a:solidFill>
                  <a:srgbClr val="231F20"/>
                </a:solidFill>
                <a:latin typeface="Times New Roman"/>
                <a:cs typeface="Times New Roman"/>
              </a:rPr>
              <a:t> </a:t>
            </a:r>
            <a:r>
              <a:rPr lang="en-US" sz="1050" spc="45" dirty="0">
                <a:solidFill>
                  <a:srgbClr val="231F20"/>
                </a:solidFill>
                <a:latin typeface="Times New Roman"/>
                <a:cs typeface="Times New Roman"/>
              </a:rPr>
              <a:t>relevant</a:t>
            </a:r>
            <a:r>
              <a:rPr lang="en-US" sz="1050" spc="275" dirty="0">
                <a:solidFill>
                  <a:srgbClr val="231F20"/>
                </a:solidFill>
                <a:latin typeface="Times New Roman"/>
                <a:cs typeface="Times New Roman"/>
              </a:rPr>
              <a:t> </a:t>
            </a:r>
            <a:r>
              <a:rPr lang="en-US" sz="1050" spc="50" dirty="0">
                <a:solidFill>
                  <a:srgbClr val="231F20"/>
                </a:solidFill>
                <a:latin typeface="Times New Roman"/>
                <a:cs typeface="Times New Roman"/>
              </a:rPr>
              <a:t>internal</a:t>
            </a:r>
            <a:r>
              <a:rPr lang="en-US" sz="1050" spc="275" dirty="0">
                <a:solidFill>
                  <a:srgbClr val="231F20"/>
                </a:solidFill>
                <a:latin typeface="Times New Roman"/>
                <a:cs typeface="Times New Roman"/>
              </a:rPr>
              <a:t> </a:t>
            </a:r>
            <a:r>
              <a:rPr lang="en-US" sz="1050" spc="45" dirty="0">
                <a:solidFill>
                  <a:srgbClr val="231F20"/>
                </a:solidFill>
                <a:latin typeface="Times New Roman"/>
                <a:cs typeface="Times New Roman"/>
              </a:rPr>
              <a:t>stakeholders,</a:t>
            </a:r>
            <a:r>
              <a:rPr lang="en-US" sz="1050" spc="280" dirty="0">
                <a:solidFill>
                  <a:srgbClr val="231F20"/>
                </a:solidFill>
                <a:latin typeface="Times New Roman"/>
                <a:cs typeface="Times New Roman"/>
              </a:rPr>
              <a:t> </a:t>
            </a:r>
            <a:r>
              <a:rPr lang="en-US" sz="1050" spc="30" dirty="0">
                <a:solidFill>
                  <a:srgbClr val="231F20"/>
                </a:solidFill>
                <a:latin typeface="Times New Roman"/>
                <a:cs typeface="Times New Roman"/>
              </a:rPr>
              <a:t>such </a:t>
            </a:r>
            <a:r>
              <a:rPr lang="en-US" sz="1050" dirty="0">
                <a:solidFill>
                  <a:srgbClr val="231F20"/>
                </a:solidFill>
                <a:latin typeface="Times New Roman"/>
                <a:cs typeface="Times New Roman"/>
              </a:rPr>
              <a:t>as</a:t>
            </a:r>
            <a:r>
              <a:rPr lang="en-US" sz="1050" spc="345" dirty="0">
                <a:solidFill>
                  <a:srgbClr val="231F20"/>
                </a:solidFill>
                <a:latin typeface="Times New Roman"/>
                <a:cs typeface="Times New Roman"/>
              </a:rPr>
              <a:t> </a:t>
            </a:r>
            <a:r>
              <a:rPr lang="en-US" sz="1050" spc="60" dirty="0">
                <a:solidFill>
                  <a:srgbClr val="231F20"/>
                </a:solidFill>
                <a:latin typeface="Times New Roman"/>
                <a:cs typeface="Times New Roman"/>
              </a:rPr>
              <a:t>management,</a:t>
            </a:r>
            <a:r>
              <a:rPr lang="en-US" sz="1050" spc="345" dirty="0">
                <a:solidFill>
                  <a:srgbClr val="231F20"/>
                </a:solidFill>
                <a:latin typeface="Times New Roman"/>
                <a:cs typeface="Times New Roman"/>
              </a:rPr>
              <a:t> </a:t>
            </a:r>
            <a:r>
              <a:rPr lang="en-US" sz="1050" dirty="0">
                <a:solidFill>
                  <a:srgbClr val="231F20"/>
                </a:solidFill>
                <a:latin typeface="Times New Roman"/>
                <a:cs typeface="Times New Roman"/>
              </a:rPr>
              <a:t>IT</a:t>
            </a:r>
            <a:r>
              <a:rPr lang="en-US" sz="1050" spc="345" dirty="0">
                <a:solidFill>
                  <a:srgbClr val="231F20"/>
                </a:solidFill>
                <a:latin typeface="Times New Roman"/>
                <a:cs typeface="Times New Roman"/>
              </a:rPr>
              <a:t> </a:t>
            </a:r>
            <a:r>
              <a:rPr lang="en-US" sz="1050" dirty="0">
                <a:solidFill>
                  <a:srgbClr val="231F20"/>
                </a:solidFill>
                <a:latin typeface="Times New Roman"/>
                <a:cs typeface="Times New Roman"/>
              </a:rPr>
              <a:t>teams,</a:t>
            </a:r>
            <a:r>
              <a:rPr lang="en-US" sz="1050" spc="34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345" dirty="0">
                <a:solidFill>
                  <a:srgbClr val="231F20"/>
                </a:solidFill>
                <a:latin typeface="Times New Roman"/>
                <a:cs typeface="Times New Roman"/>
              </a:rPr>
              <a:t> </a:t>
            </a:r>
            <a:r>
              <a:rPr lang="en-US" sz="1050" dirty="0">
                <a:solidFill>
                  <a:srgbClr val="231F20"/>
                </a:solidFill>
                <a:latin typeface="Times New Roman"/>
                <a:cs typeface="Times New Roman"/>
              </a:rPr>
              <a:t>employees,</a:t>
            </a:r>
            <a:r>
              <a:rPr lang="en-US" sz="1050" spc="345" dirty="0">
                <a:solidFill>
                  <a:srgbClr val="231F20"/>
                </a:solidFill>
                <a:latin typeface="Times New Roman"/>
                <a:cs typeface="Times New Roman"/>
              </a:rPr>
              <a:t> </a:t>
            </a:r>
            <a:r>
              <a:rPr lang="en-US" sz="1050" spc="60" dirty="0">
                <a:solidFill>
                  <a:srgbClr val="231F20"/>
                </a:solidFill>
                <a:latin typeface="Times New Roman"/>
                <a:cs typeface="Times New Roman"/>
              </a:rPr>
              <a:t>about</a:t>
            </a:r>
            <a:r>
              <a:rPr lang="en-US" sz="1050" spc="34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45" dirty="0">
                <a:solidFill>
                  <a:srgbClr val="231F20"/>
                </a:solidFill>
                <a:latin typeface="Times New Roman"/>
                <a:cs typeface="Times New Roman"/>
              </a:rPr>
              <a:t> </a:t>
            </a:r>
            <a:r>
              <a:rPr lang="en-US" sz="1050" dirty="0">
                <a:solidFill>
                  <a:srgbClr val="231F20"/>
                </a:solidFill>
                <a:latin typeface="Times New Roman"/>
                <a:cs typeface="Times New Roman"/>
              </a:rPr>
              <a:t>incident,</a:t>
            </a:r>
            <a:r>
              <a:rPr lang="en-US" sz="1050" spc="34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45" dirty="0">
                <a:solidFill>
                  <a:srgbClr val="231F20"/>
                </a:solidFill>
                <a:latin typeface="Times New Roman"/>
                <a:cs typeface="Times New Roman"/>
              </a:rPr>
              <a:t> </a:t>
            </a:r>
            <a:r>
              <a:rPr lang="en-US" sz="1050" spc="40" dirty="0">
                <a:solidFill>
                  <a:srgbClr val="231F20"/>
                </a:solidFill>
                <a:latin typeface="Times New Roman"/>
                <a:cs typeface="Times New Roman"/>
              </a:rPr>
              <a:t>steps </a:t>
            </a:r>
            <a:r>
              <a:rPr lang="en-US" sz="1050" spc="50" dirty="0">
                <a:solidFill>
                  <a:srgbClr val="231F20"/>
                </a:solidFill>
                <a:latin typeface="Times New Roman"/>
                <a:cs typeface="Times New Roman"/>
              </a:rPr>
              <a:t>involved</a:t>
            </a:r>
            <a:r>
              <a:rPr lang="en-US" sz="1050" spc="40" dirty="0">
                <a:solidFill>
                  <a:srgbClr val="231F20"/>
                </a:solidFill>
                <a:latin typeface="Times New Roman"/>
                <a:cs typeface="Times New Roman"/>
              </a:rPr>
              <a:t> </a:t>
            </a:r>
            <a:r>
              <a:rPr lang="en-US" sz="1050" spc="30" dirty="0">
                <a:solidFill>
                  <a:srgbClr val="231F20"/>
                </a:solidFill>
                <a:latin typeface="Times New Roman"/>
                <a:cs typeface="Times New Roman"/>
              </a:rPr>
              <a:t>in</a:t>
            </a:r>
            <a:r>
              <a:rPr lang="en-US" sz="1050" spc="55" dirty="0">
                <a:solidFill>
                  <a:srgbClr val="231F20"/>
                </a:solidFill>
                <a:latin typeface="Times New Roman"/>
                <a:cs typeface="Times New Roman"/>
              </a:rPr>
              <a:t> </a:t>
            </a:r>
            <a:r>
              <a:rPr lang="en-US" sz="1050" spc="30" dirty="0">
                <a:solidFill>
                  <a:srgbClr val="231F20"/>
                </a:solidFill>
                <a:latin typeface="Times New Roman"/>
                <a:cs typeface="Times New Roman"/>
              </a:rPr>
              <a:t>its</a:t>
            </a:r>
            <a:r>
              <a:rPr lang="en-US" sz="1050" spc="50" dirty="0">
                <a:solidFill>
                  <a:srgbClr val="231F20"/>
                </a:solidFill>
                <a:latin typeface="Times New Roman"/>
                <a:cs typeface="Times New Roman"/>
              </a:rPr>
              <a:t> </a:t>
            </a:r>
            <a:r>
              <a:rPr lang="en-US" sz="1050" spc="30" dirty="0">
                <a:solidFill>
                  <a:srgbClr val="231F20"/>
                </a:solidFill>
                <a:latin typeface="Times New Roman"/>
                <a:cs typeface="Times New Roman"/>
              </a:rPr>
              <a:t>resolution,</a:t>
            </a:r>
            <a:r>
              <a:rPr lang="en-US" sz="1050" spc="5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50" dirty="0">
                <a:solidFill>
                  <a:srgbClr val="231F20"/>
                </a:solidFill>
                <a:latin typeface="Times New Roman"/>
                <a:cs typeface="Times New Roman"/>
              </a:rPr>
              <a:t> </a:t>
            </a:r>
            <a:r>
              <a:rPr lang="en-US" sz="1050" spc="70" dirty="0">
                <a:solidFill>
                  <a:srgbClr val="231F20"/>
                </a:solidFill>
                <a:latin typeface="Times New Roman"/>
                <a:cs typeface="Times New Roman"/>
              </a:rPr>
              <a:t>what</a:t>
            </a:r>
            <a:r>
              <a:rPr lang="en-US" sz="1050" spc="60" dirty="0">
                <a:solidFill>
                  <a:srgbClr val="231F20"/>
                </a:solidFill>
                <a:latin typeface="Times New Roman"/>
                <a:cs typeface="Times New Roman"/>
              </a:rPr>
              <a:t> </a:t>
            </a:r>
            <a:r>
              <a:rPr lang="en-US" sz="1050" spc="30" dirty="0">
                <a:solidFill>
                  <a:srgbClr val="231F20"/>
                </a:solidFill>
                <a:latin typeface="Times New Roman"/>
                <a:cs typeface="Times New Roman"/>
              </a:rPr>
              <a:t>lessons</a:t>
            </a:r>
            <a:r>
              <a:rPr lang="en-US" sz="1050" spc="55" dirty="0">
                <a:solidFill>
                  <a:srgbClr val="231F20"/>
                </a:solidFill>
                <a:latin typeface="Times New Roman"/>
                <a:cs typeface="Times New Roman"/>
              </a:rPr>
              <a:t> </a:t>
            </a:r>
            <a:r>
              <a:rPr lang="en-US" sz="1050" spc="30" dirty="0">
                <a:solidFill>
                  <a:srgbClr val="231F20"/>
                </a:solidFill>
                <a:latin typeface="Times New Roman"/>
                <a:cs typeface="Times New Roman"/>
              </a:rPr>
              <a:t>are</a:t>
            </a:r>
            <a:r>
              <a:rPr lang="en-US" sz="1050" spc="50" dirty="0">
                <a:solidFill>
                  <a:srgbClr val="231F20"/>
                </a:solidFill>
                <a:latin typeface="Times New Roman"/>
                <a:cs typeface="Times New Roman"/>
              </a:rPr>
              <a:t> </a:t>
            </a:r>
            <a:r>
              <a:rPr lang="en-US" sz="1050" spc="30" dirty="0">
                <a:solidFill>
                  <a:srgbClr val="231F20"/>
                </a:solidFill>
                <a:latin typeface="Times New Roman"/>
                <a:cs typeface="Times New Roman"/>
              </a:rPr>
              <a:t>being</a:t>
            </a:r>
            <a:r>
              <a:rPr lang="en-US" sz="1050" spc="60" dirty="0">
                <a:solidFill>
                  <a:srgbClr val="231F20"/>
                </a:solidFill>
                <a:latin typeface="Times New Roman"/>
                <a:cs typeface="Times New Roman"/>
              </a:rPr>
              <a:t> </a:t>
            </a:r>
            <a:r>
              <a:rPr lang="en-US" sz="1050" spc="55" dirty="0">
                <a:solidFill>
                  <a:srgbClr val="231F20"/>
                </a:solidFill>
                <a:latin typeface="Times New Roman"/>
                <a:cs typeface="Times New Roman"/>
              </a:rPr>
              <a:t>learned</a:t>
            </a:r>
            <a:r>
              <a:rPr lang="en-US" sz="1050" spc="50" dirty="0">
                <a:solidFill>
                  <a:srgbClr val="231F20"/>
                </a:solidFill>
                <a:latin typeface="Times New Roman"/>
                <a:cs typeface="Times New Roman"/>
              </a:rPr>
              <a:t> </a:t>
            </a:r>
            <a:r>
              <a:rPr lang="en-US" sz="1050" spc="30" dirty="0">
                <a:solidFill>
                  <a:srgbClr val="231F20"/>
                </a:solidFill>
                <a:latin typeface="Times New Roman"/>
                <a:cs typeface="Times New Roman"/>
              </a:rPr>
              <a:t>to</a:t>
            </a:r>
            <a:r>
              <a:rPr lang="en-US" sz="1050" spc="55" dirty="0">
                <a:solidFill>
                  <a:srgbClr val="231F20"/>
                </a:solidFill>
                <a:latin typeface="Times New Roman"/>
                <a:cs typeface="Times New Roman"/>
              </a:rPr>
              <a:t> </a:t>
            </a:r>
            <a:r>
              <a:rPr lang="en-US" sz="1050" spc="60" dirty="0">
                <a:solidFill>
                  <a:srgbClr val="231F20"/>
                </a:solidFill>
                <a:latin typeface="Times New Roman"/>
                <a:cs typeface="Times New Roman"/>
              </a:rPr>
              <a:t>avoid</a:t>
            </a:r>
            <a:r>
              <a:rPr lang="en-US" sz="1050" spc="55" dirty="0">
                <a:solidFill>
                  <a:srgbClr val="231F20"/>
                </a:solidFill>
                <a:latin typeface="Times New Roman"/>
                <a:cs typeface="Times New Roman"/>
              </a:rPr>
              <a:t> </a:t>
            </a:r>
            <a:r>
              <a:rPr lang="en-US" sz="1050" spc="30" dirty="0">
                <a:solidFill>
                  <a:srgbClr val="231F20"/>
                </a:solidFill>
                <a:latin typeface="Times New Roman"/>
                <a:cs typeface="Times New Roman"/>
              </a:rPr>
              <a:t>such </a:t>
            </a:r>
            <a:r>
              <a:rPr lang="en-US" sz="1050" spc="50" dirty="0">
                <a:solidFill>
                  <a:srgbClr val="231F20"/>
                </a:solidFill>
                <a:latin typeface="Times New Roman"/>
                <a:cs typeface="Times New Roman"/>
              </a:rPr>
              <a:t>incidents</a:t>
            </a:r>
            <a:r>
              <a:rPr lang="en-US" sz="1050" spc="35" dirty="0">
                <a:solidFill>
                  <a:srgbClr val="231F20"/>
                </a:solidFill>
                <a:latin typeface="Times New Roman"/>
                <a:cs typeface="Times New Roman"/>
              </a:rPr>
              <a:t> </a:t>
            </a:r>
            <a:r>
              <a:rPr lang="en-US" sz="1050" dirty="0">
                <a:solidFill>
                  <a:srgbClr val="231F20"/>
                </a:solidFill>
                <a:latin typeface="Times New Roman"/>
                <a:cs typeface="Times New Roman"/>
              </a:rPr>
              <a:t>in</a:t>
            </a:r>
            <a:r>
              <a:rPr lang="en-US" sz="1050" spc="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35" dirty="0">
                <a:solidFill>
                  <a:srgbClr val="231F20"/>
                </a:solidFill>
                <a:latin typeface="Times New Roman"/>
                <a:cs typeface="Times New Roman"/>
              </a:rPr>
              <a:t> </a:t>
            </a:r>
            <a:r>
              <a:rPr lang="en-US" sz="1050" spc="-10" dirty="0">
                <a:solidFill>
                  <a:srgbClr val="231F20"/>
                </a:solidFill>
                <a:latin typeface="Times New Roman"/>
                <a:cs typeface="Times New Roman"/>
              </a:rPr>
              <a:t>future.</a:t>
            </a:r>
            <a:endParaRPr lang="en-US" sz="1050" dirty="0">
              <a:latin typeface="Times New Roman"/>
              <a:cs typeface="Times New Roman"/>
            </a:endParaRPr>
          </a:p>
          <a:p>
            <a:pPr marL="863600" marR="55244" indent="-190500" algn="just">
              <a:lnSpc>
                <a:spcPct val="103200"/>
              </a:lnSpc>
              <a:spcBef>
                <a:spcPts val="360"/>
              </a:spcBef>
            </a:pPr>
            <a:r>
              <a:rPr lang="en-US" sz="1050" dirty="0">
                <a:solidFill>
                  <a:srgbClr val="231F20"/>
                </a:solidFill>
                <a:latin typeface="Times New Roman"/>
                <a:cs typeface="Times New Roman"/>
              </a:rPr>
              <a:t>b.</a:t>
            </a:r>
            <a:r>
              <a:rPr lang="en-US" sz="1050" spc="254" dirty="0">
                <a:solidFill>
                  <a:srgbClr val="231F20"/>
                </a:solidFill>
                <a:latin typeface="Times New Roman"/>
                <a:cs typeface="Times New Roman"/>
              </a:rPr>
              <a:t>  </a:t>
            </a:r>
            <a:r>
              <a:rPr lang="en-US" sz="1050" b="1" dirty="0">
                <a:solidFill>
                  <a:srgbClr val="231F20"/>
                </a:solidFill>
                <a:latin typeface="Times New Roman"/>
                <a:cs typeface="Times New Roman"/>
              </a:rPr>
              <a:t>External</a:t>
            </a:r>
            <a:r>
              <a:rPr lang="en-US" sz="1050" b="1" spc="85" dirty="0">
                <a:solidFill>
                  <a:srgbClr val="231F20"/>
                </a:solidFill>
                <a:latin typeface="Times New Roman"/>
                <a:cs typeface="Times New Roman"/>
              </a:rPr>
              <a:t> </a:t>
            </a:r>
            <a:r>
              <a:rPr lang="en-US" sz="1050" b="1" dirty="0">
                <a:solidFill>
                  <a:srgbClr val="231F20"/>
                </a:solidFill>
                <a:latin typeface="Times New Roman"/>
                <a:cs typeface="Times New Roman"/>
              </a:rPr>
              <a:t>communication</a:t>
            </a:r>
            <a:r>
              <a:rPr lang="en-US" sz="1050" dirty="0">
                <a:solidFill>
                  <a:srgbClr val="231F20"/>
                </a:solidFill>
                <a:latin typeface="Times New Roman"/>
                <a:cs typeface="Times New Roman"/>
              </a:rPr>
              <a:t>:</a:t>
            </a:r>
            <a:r>
              <a:rPr lang="en-US" sz="1050" spc="75" dirty="0">
                <a:solidFill>
                  <a:srgbClr val="231F20"/>
                </a:solidFill>
                <a:latin typeface="Times New Roman"/>
                <a:cs typeface="Times New Roman"/>
              </a:rPr>
              <a:t> </a:t>
            </a:r>
            <a:r>
              <a:rPr lang="en-US" sz="1050" spc="55" dirty="0">
                <a:solidFill>
                  <a:srgbClr val="231F20"/>
                </a:solidFill>
                <a:latin typeface="Times New Roman"/>
                <a:cs typeface="Times New Roman"/>
              </a:rPr>
              <a:t>Communication</a:t>
            </a:r>
            <a:r>
              <a:rPr lang="en-US" sz="1050" spc="80" dirty="0">
                <a:solidFill>
                  <a:srgbClr val="231F20"/>
                </a:solidFill>
                <a:latin typeface="Times New Roman"/>
                <a:cs typeface="Times New Roman"/>
              </a:rPr>
              <a:t> </a:t>
            </a:r>
            <a:r>
              <a:rPr lang="en-US" sz="1050" spc="65" dirty="0">
                <a:solidFill>
                  <a:srgbClr val="231F20"/>
                </a:solidFill>
                <a:latin typeface="Times New Roman"/>
                <a:cs typeface="Times New Roman"/>
              </a:rPr>
              <a:t>with</a:t>
            </a:r>
            <a:r>
              <a:rPr lang="en-US" sz="1050" spc="75" dirty="0">
                <a:solidFill>
                  <a:srgbClr val="231F20"/>
                </a:solidFill>
                <a:latin typeface="Times New Roman"/>
                <a:cs typeface="Times New Roman"/>
              </a:rPr>
              <a:t> </a:t>
            </a:r>
            <a:r>
              <a:rPr lang="en-US" sz="1050" dirty="0">
                <a:solidFill>
                  <a:srgbClr val="231F20"/>
                </a:solidFill>
                <a:latin typeface="Times New Roman"/>
                <a:cs typeface="Times New Roman"/>
              </a:rPr>
              <a:t>external</a:t>
            </a:r>
            <a:r>
              <a:rPr lang="en-US" sz="1050" spc="80" dirty="0">
                <a:solidFill>
                  <a:srgbClr val="231F20"/>
                </a:solidFill>
                <a:latin typeface="Times New Roman"/>
                <a:cs typeface="Times New Roman"/>
              </a:rPr>
              <a:t> </a:t>
            </a:r>
            <a:r>
              <a:rPr lang="en-US" sz="1050" dirty="0">
                <a:solidFill>
                  <a:srgbClr val="231F20"/>
                </a:solidFill>
                <a:latin typeface="Times New Roman"/>
                <a:cs typeface="Times New Roman"/>
              </a:rPr>
              <a:t>parties,</a:t>
            </a:r>
            <a:r>
              <a:rPr lang="en-US" sz="1050" spc="75" dirty="0">
                <a:solidFill>
                  <a:srgbClr val="231F20"/>
                </a:solidFill>
                <a:latin typeface="Times New Roman"/>
                <a:cs typeface="Times New Roman"/>
              </a:rPr>
              <a:t> </a:t>
            </a:r>
            <a:r>
              <a:rPr lang="en-US" sz="1050" spc="50" dirty="0">
                <a:solidFill>
                  <a:srgbClr val="231F20"/>
                </a:solidFill>
                <a:latin typeface="Times New Roman"/>
                <a:cs typeface="Times New Roman"/>
              </a:rPr>
              <a:t>such</a:t>
            </a:r>
            <a:r>
              <a:rPr lang="en-US" sz="1050" spc="80" dirty="0">
                <a:solidFill>
                  <a:srgbClr val="231F20"/>
                </a:solidFill>
                <a:latin typeface="Times New Roman"/>
                <a:cs typeface="Times New Roman"/>
              </a:rPr>
              <a:t> </a:t>
            </a:r>
            <a:r>
              <a:rPr lang="en-US" sz="1050" dirty="0">
                <a:solidFill>
                  <a:srgbClr val="231F20"/>
                </a:solidFill>
                <a:latin typeface="Times New Roman"/>
                <a:cs typeface="Times New Roman"/>
              </a:rPr>
              <a:t>as</a:t>
            </a:r>
            <a:r>
              <a:rPr lang="en-US" sz="1050" spc="75" dirty="0">
                <a:solidFill>
                  <a:srgbClr val="231F20"/>
                </a:solidFill>
                <a:latin typeface="Times New Roman"/>
                <a:cs typeface="Times New Roman"/>
              </a:rPr>
              <a:t> </a:t>
            </a:r>
            <a:r>
              <a:rPr lang="en-US" sz="1050" spc="35" dirty="0">
                <a:solidFill>
                  <a:srgbClr val="231F20"/>
                </a:solidFill>
                <a:latin typeface="Times New Roman"/>
                <a:cs typeface="Times New Roman"/>
              </a:rPr>
              <a:t>law </a:t>
            </a:r>
            <a:r>
              <a:rPr lang="en-US" sz="1050" spc="20" dirty="0">
                <a:solidFill>
                  <a:srgbClr val="231F20"/>
                </a:solidFill>
                <a:latin typeface="Times New Roman"/>
                <a:cs typeface="Times New Roman"/>
              </a:rPr>
              <a:t>enforcement,</a:t>
            </a:r>
            <a:r>
              <a:rPr lang="en-US" sz="1050" spc="290" dirty="0">
                <a:solidFill>
                  <a:srgbClr val="231F20"/>
                </a:solidFill>
                <a:latin typeface="Times New Roman"/>
                <a:cs typeface="Times New Roman"/>
              </a:rPr>
              <a:t> </a:t>
            </a:r>
            <a:r>
              <a:rPr lang="en-US" sz="1050" spc="50" dirty="0">
                <a:solidFill>
                  <a:srgbClr val="231F20"/>
                </a:solidFill>
                <a:latin typeface="Times New Roman"/>
                <a:cs typeface="Times New Roman"/>
              </a:rPr>
              <a:t>regulatory</a:t>
            </a:r>
            <a:r>
              <a:rPr lang="en-US" sz="1050" spc="290" dirty="0">
                <a:solidFill>
                  <a:srgbClr val="231F20"/>
                </a:solidFill>
                <a:latin typeface="Times New Roman"/>
                <a:cs typeface="Times New Roman"/>
              </a:rPr>
              <a:t> </a:t>
            </a:r>
            <a:r>
              <a:rPr lang="en-US" sz="1050" spc="20" dirty="0">
                <a:solidFill>
                  <a:srgbClr val="231F20"/>
                </a:solidFill>
                <a:latin typeface="Times New Roman"/>
                <a:cs typeface="Times New Roman"/>
              </a:rPr>
              <a:t>authorities,</a:t>
            </a:r>
            <a:r>
              <a:rPr lang="en-US" sz="1050" spc="295" dirty="0">
                <a:solidFill>
                  <a:srgbClr val="231F20"/>
                </a:solidFill>
                <a:latin typeface="Times New Roman"/>
                <a:cs typeface="Times New Roman"/>
              </a:rPr>
              <a:t> </a:t>
            </a:r>
            <a:r>
              <a:rPr lang="en-US" sz="1050" spc="20" dirty="0">
                <a:solidFill>
                  <a:srgbClr val="231F20"/>
                </a:solidFill>
                <a:latin typeface="Times New Roman"/>
                <a:cs typeface="Times New Roman"/>
              </a:rPr>
              <a:t>customers,</a:t>
            </a:r>
            <a:r>
              <a:rPr lang="en-US" sz="1050" spc="290" dirty="0">
                <a:solidFill>
                  <a:srgbClr val="231F20"/>
                </a:solidFill>
                <a:latin typeface="Times New Roman"/>
                <a:cs typeface="Times New Roman"/>
              </a:rPr>
              <a:t> </a:t>
            </a:r>
            <a:r>
              <a:rPr lang="en-US" sz="1050" spc="55" dirty="0">
                <a:solidFill>
                  <a:srgbClr val="231F20"/>
                </a:solidFill>
                <a:latin typeface="Times New Roman"/>
                <a:cs typeface="Times New Roman"/>
              </a:rPr>
              <a:t>media,</a:t>
            </a:r>
            <a:r>
              <a:rPr lang="en-US" sz="1050" spc="29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29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95" dirty="0">
                <a:solidFill>
                  <a:srgbClr val="231F20"/>
                </a:solidFill>
                <a:latin typeface="Times New Roman"/>
                <a:cs typeface="Times New Roman"/>
              </a:rPr>
              <a:t> </a:t>
            </a:r>
            <a:r>
              <a:rPr lang="en-US" sz="1050" spc="20" dirty="0">
                <a:solidFill>
                  <a:srgbClr val="231F20"/>
                </a:solidFill>
                <a:latin typeface="Times New Roman"/>
                <a:cs typeface="Times New Roman"/>
              </a:rPr>
              <a:t>public,</a:t>
            </a:r>
            <a:r>
              <a:rPr lang="en-US" sz="1050" spc="290" dirty="0">
                <a:solidFill>
                  <a:srgbClr val="231F20"/>
                </a:solidFill>
                <a:latin typeface="Times New Roman"/>
                <a:cs typeface="Times New Roman"/>
              </a:rPr>
              <a:t> </a:t>
            </a:r>
            <a:r>
              <a:rPr lang="en-US" sz="1050" spc="-25" dirty="0">
                <a:solidFill>
                  <a:srgbClr val="231F20"/>
                </a:solidFill>
                <a:latin typeface="Times New Roman"/>
                <a:cs typeface="Times New Roman"/>
              </a:rPr>
              <a:t>as </a:t>
            </a:r>
            <a:r>
              <a:rPr lang="en-US" sz="1050" spc="10" dirty="0">
                <a:solidFill>
                  <a:srgbClr val="231F20"/>
                </a:solidFill>
                <a:latin typeface="Times New Roman"/>
                <a:cs typeface="Times New Roman"/>
              </a:rPr>
              <a:t>necessary</a:t>
            </a:r>
            <a:r>
              <a:rPr lang="en-US" sz="1050" spc="85" dirty="0">
                <a:solidFill>
                  <a:srgbClr val="231F20"/>
                </a:solidFill>
                <a:latin typeface="Times New Roman"/>
                <a:cs typeface="Times New Roman"/>
              </a:rPr>
              <a:t> and </a:t>
            </a:r>
            <a:r>
              <a:rPr lang="en-US" sz="1050" spc="10" dirty="0">
                <a:solidFill>
                  <a:srgbClr val="231F20"/>
                </a:solidFill>
                <a:latin typeface="Times New Roman"/>
                <a:cs typeface="Times New Roman"/>
              </a:rPr>
              <a:t>as</a:t>
            </a:r>
            <a:r>
              <a:rPr lang="en-US" sz="1050" spc="85" dirty="0">
                <a:solidFill>
                  <a:srgbClr val="231F20"/>
                </a:solidFill>
                <a:latin typeface="Times New Roman"/>
                <a:cs typeface="Times New Roman"/>
              </a:rPr>
              <a:t> </a:t>
            </a:r>
            <a:r>
              <a:rPr lang="en-US" sz="1050" spc="50" dirty="0">
                <a:solidFill>
                  <a:srgbClr val="231F20"/>
                </a:solidFill>
                <a:latin typeface="Times New Roman"/>
                <a:cs typeface="Times New Roman"/>
              </a:rPr>
              <a:t>defined</a:t>
            </a:r>
            <a:r>
              <a:rPr lang="en-US" sz="1050" spc="85" dirty="0">
                <a:solidFill>
                  <a:srgbClr val="231F20"/>
                </a:solidFill>
                <a:latin typeface="Times New Roman"/>
                <a:cs typeface="Times New Roman"/>
              </a:rPr>
              <a:t> </a:t>
            </a:r>
            <a:r>
              <a:rPr lang="en-US" sz="1050" spc="10" dirty="0">
                <a:solidFill>
                  <a:srgbClr val="231F20"/>
                </a:solidFill>
                <a:latin typeface="Times New Roman"/>
                <a:cs typeface="Times New Roman"/>
              </a:rPr>
              <a:t>in</a:t>
            </a:r>
            <a:r>
              <a:rPr lang="en-US" sz="1050" spc="8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85" dirty="0">
                <a:solidFill>
                  <a:srgbClr val="231F20"/>
                </a:solidFill>
                <a:latin typeface="Times New Roman"/>
                <a:cs typeface="Times New Roman"/>
              </a:rPr>
              <a:t> </a:t>
            </a:r>
            <a:r>
              <a:rPr lang="en-US" sz="1050" spc="55" dirty="0">
                <a:solidFill>
                  <a:srgbClr val="231F20"/>
                </a:solidFill>
                <a:latin typeface="Times New Roman"/>
                <a:cs typeface="Times New Roman"/>
              </a:rPr>
              <a:t>particular</a:t>
            </a:r>
            <a:r>
              <a:rPr lang="en-US" sz="1050" spc="85" dirty="0">
                <a:solidFill>
                  <a:srgbClr val="231F20"/>
                </a:solidFill>
                <a:latin typeface="Times New Roman"/>
                <a:cs typeface="Times New Roman"/>
              </a:rPr>
              <a:t> </a:t>
            </a:r>
            <a:r>
              <a:rPr lang="en-US" sz="1050" spc="10" dirty="0">
                <a:solidFill>
                  <a:srgbClr val="231F20"/>
                </a:solidFill>
                <a:latin typeface="Times New Roman"/>
                <a:cs typeface="Times New Roman"/>
              </a:rPr>
              <a:t>IR</a:t>
            </a:r>
            <a:r>
              <a:rPr lang="en-US" sz="1050" spc="85" dirty="0">
                <a:solidFill>
                  <a:srgbClr val="231F20"/>
                </a:solidFill>
                <a:latin typeface="Times New Roman"/>
                <a:cs typeface="Times New Roman"/>
              </a:rPr>
              <a:t> </a:t>
            </a:r>
            <a:r>
              <a:rPr lang="en-US" sz="1050" spc="50" dirty="0">
                <a:solidFill>
                  <a:srgbClr val="231F20"/>
                </a:solidFill>
                <a:latin typeface="Times New Roman"/>
                <a:cs typeface="Times New Roman"/>
              </a:rPr>
              <a:t>plan.</a:t>
            </a:r>
            <a:r>
              <a:rPr lang="en-US" sz="1050" spc="85" dirty="0">
                <a:solidFill>
                  <a:srgbClr val="231F20"/>
                </a:solidFill>
                <a:latin typeface="Times New Roman"/>
                <a:cs typeface="Times New Roman"/>
              </a:rPr>
              <a:t> </a:t>
            </a:r>
            <a:r>
              <a:rPr lang="en-US" sz="1050" spc="10" dirty="0">
                <a:solidFill>
                  <a:srgbClr val="231F20"/>
                </a:solidFill>
                <a:latin typeface="Times New Roman"/>
                <a:cs typeface="Times New Roman"/>
              </a:rPr>
              <a:t>This</a:t>
            </a:r>
            <a:r>
              <a:rPr lang="en-US" sz="1050" spc="85" dirty="0">
                <a:solidFill>
                  <a:srgbClr val="231F20"/>
                </a:solidFill>
                <a:latin typeface="Times New Roman"/>
                <a:cs typeface="Times New Roman"/>
              </a:rPr>
              <a:t> </a:t>
            </a:r>
            <a:r>
              <a:rPr lang="en-US" sz="1050" spc="50" dirty="0">
                <a:solidFill>
                  <a:srgbClr val="231F20"/>
                </a:solidFill>
                <a:latin typeface="Times New Roman"/>
                <a:cs typeface="Times New Roman"/>
              </a:rPr>
              <a:t>information</a:t>
            </a:r>
            <a:r>
              <a:rPr lang="en-US" sz="1050" spc="85" dirty="0">
                <a:solidFill>
                  <a:srgbClr val="231F20"/>
                </a:solidFill>
                <a:latin typeface="Times New Roman"/>
                <a:cs typeface="Times New Roman"/>
              </a:rPr>
              <a:t> </a:t>
            </a:r>
            <a:r>
              <a:rPr lang="en-US" sz="1050" spc="55" dirty="0">
                <a:solidFill>
                  <a:srgbClr val="231F20"/>
                </a:solidFill>
                <a:latin typeface="Times New Roman"/>
                <a:cs typeface="Times New Roman"/>
              </a:rPr>
              <a:t>should </a:t>
            </a:r>
            <a:r>
              <a:rPr lang="en-US" sz="1050" dirty="0">
                <a:solidFill>
                  <a:srgbClr val="231F20"/>
                </a:solidFill>
                <a:latin typeface="Times New Roman"/>
                <a:cs typeface="Times New Roman"/>
              </a:rPr>
              <a:t>be</a:t>
            </a:r>
            <a:r>
              <a:rPr lang="en-US" sz="1050" spc="50" dirty="0">
                <a:solidFill>
                  <a:srgbClr val="231F20"/>
                </a:solidFill>
                <a:latin typeface="Times New Roman"/>
                <a:cs typeface="Times New Roman"/>
              </a:rPr>
              <a:t> </a:t>
            </a:r>
            <a:r>
              <a:rPr lang="en-US" sz="1050" spc="65" dirty="0">
                <a:solidFill>
                  <a:srgbClr val="231F20"/>
                </a:solidFill>
                <a:latin typeface="Times New Roman"/>
                <a:cs typeface="Times New Roman"/>
              </a:rPr>
              <a:t>provided</a:t>
            </a:r>
            <a:r>
              <a:rPr lang="en-US" sz="1050" spc="55" dirty="0">
                <a:solidFill>
                  <a:srgbClr val="231F20"/>
                </a:solidFill>
                <a:latin typeface="Times New Roman"/>
                <a:cs typeface="Times New Roman"/>
              </a:rPr>
              <a:t> </a:t>
            </a:r>
            <a:r>
              <a:rPr lang="en-US" sz="1050" spc="60" dirty="0">
                <a:solidFill>
                  <a:srgbClr val="231F20"/>
                </a:solidFill>
                <a:latin typeface="Times New Roman"/>
                <a:cs typeface="Times New Roman"/>
              </a:rPr>
              <a:t>on</a:t>
            </a:r>
            <a:r>
              <a:rPr lang="en-US" sz="1050" spc="55"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55" dirty="0">
                <a:solidFill>
                  <a:srgbClr val="231F20"/>
                </a:solidFill>
                <a:latin typeface="Times New Roman"/>
                <a:cs typeface="Times New Roman"/>
              </a:rPr>
              <a:t> </a:t>
            </a:r>
            <a:r>
              <a:rPr lang="en-US" sz="1050" spc="50" dirty="0">
                <a:solidFill>
                  <a:srgbClr val="231F20"/>
                </a:solidFill>
                <a:latin typeface="Times New Roman"/>
                <a:cs typeface="Times New Roman"/>
              </a:rPr>
              <a:t>need-</a:t>
            </a:r>
            <a:r>
              <a:rPr lang="en-US" sz="1050" dirty="0">
                <a:solidFill>
                  <a:srgbClr val="231F20"/>
                </a:solidFill>
                <a:latin typeface="Times New Roman"/>
                <a:cs typeface="Times New Roman"/>
              </a:rPr>
              <a:t>to-</a:t>
            </a:r>
            <a:r>
              <a:rPr lang="en-US" sz="1050" spc="60" dirty="0">
                <a:solidFill>
                  <a:srgbClr val="231F20"/>
                </a:solidFill>
                <a:latin typeface="Times New Roman"/>
                <a:cs typeface="Times New Roman"/>
              </a:rPr>
              <a:t>know</a:t>
            </a:r>
            <a:r>
              <a:rPr lang="en-US" sz="1050" spc="55" dirty="0">
                <a:solidFill>
                  <a:srgbClr val="231F20"/>
                </a:solidFill>
                <a:latin typeface="Times New Roman"/>
                <a:cs typeface="Times New Roman"/>
              </a:rPr>
              <a:t> </a:t>
            </a:r>
            <a:r>
              <a:rPr lang="en-US" sz="1050" spc="-10" dirty="0">
                <a:solidFill>
                  <a:srgbClr val="231F20"/>
                </a:solidFill>
                <a:latin typeface="Times New Roman"/>
                <a:cs typeface="Times New Roman"/>
              </a:rPr>
              <a:t>basis.</a:t>
            </a:r>
            <a:endParaRPr lang="en-US" sz="1050" dirty="0">
              <a:latin typeface="Times New Roman"/>
              <a:cs typeface="Times New Roman"/>
            </a:endParaRPr>
          </a:p>
          <a:p>
            <a:pPr marL="520700" marR="55244" indent="-201930" algn="just">
              <a:lnSpc>
                <a:spcPct val="103200"/>
              </a:lnSpc>
              <a:spcBef>
                <a:spcPts val="360"/>
              </a:spcBef>
              <a:buFont typeface="Times New Roman"/>
              <a:buAutoNum type="arabicPeriod" startAt="8"/>
              <a:tabLst>
                <a:tab pos="520700" algn="l"/>
              </a:tabLst>
            </a:pPr>
            <a:r>
              <a:rPr lang="en-US" sz="1050" b="1" spc="10" dirty="0">
                <a:solidFill>
                  <a:srgbClr val="231F20"/>
                </a:solidFill>
                <a:latin typeface="Times New Roman"/>
                <a:cs typeface="Times New Roman"/>
              </a:rPr>
              <a:t>Legal</a:t>
            </a:r>
            <a:r>
              <a:rPr lang="en-US" sz="1050" b="1" spc="355" dirty="0">
                <a:solidFill>
                  <a:srgbClr val="231F20"/>
                </a:solidFill>
                <a:latin typeface="Times New Roman"/>
                <a:cs typeface="Times New Roman"/>
              </a:rPr>
              <a:t> </a:t>
            </a:r>
            <a:r>
              <a:rPr lang="en-US" sz="1050" b="1" spc="10" dirty="0">
                <a:solidFill>
                  <a:srgbClr val="231F20"/>
                </a:solidFill>
                <a:latin typeface="Times New Roman"/>
                <a:cs typeface="Times New Roman"/>
              </a:rPr>
              <a:t>considerations</a:t>
            </a:r>
            <a:r>
              <a:rPr lang="en-US" sz="1050" spc="10" dirty="0">
                <a:solidFill>
                  <a:srgbClr val="231F20"/>
                </a:solidFill>
                <a:latin typeface="Times New Roman"/>
                <a:cs typeface="Times New Roman"/>
              </a:rPr>
              <a:t>:</a:t>
            </a:r>
            <a:r>
              <a:rPr lang="en-US" sz="1050" spc="360" dirty="0">
                <a:solidFill>
                  <a:srgbClr val="231F20"/>
                </a:solidFill>
                <a:latin typeface="Times New Roman"/>
                <a:cs typeface="Times New Roman"/>
              </a:rPr>
              <a:t> </a:t>
            </a:r>
            <a:r>
              <a:rPr lang="en-US" sz="1050" spc="10" dirty="0">
                <a:solidFill>
                  <a:srgbClr val="231F20"/>
                </a:solidFill>
                <a:latin typeface="Times New Roman"/>
                <a:cs typeface="Times New Roman"/>
              </a:rPr>
              <a:t>Legal</a:t>
            </a:r>
            <a:r>
              <a:rPr lang="en-US" sz="1050" spc="360" dirty="0">
                <a:solidFill>
                  <a:srgbClr val="231F20"/>
                </a:solidFill>
                <a:latin typeface="Times New Roman"/>
                <a:cs typeface="Times New Roman"/>
              </a:rPr>
              <a:t> </a:t>
            </a:r>
            <a:r>
              <a:rPr lang="en-US" sz="1050" spc="50" dirty="0">
                <a:solidFill>
                  <a:srgbClr val="231F20"/>
                </a:solidFill>
                <a:latin typeface="Times New Roman"/>
                <a:cs typeface="Times New Roman"/>
              </a:rPr>
              <a:t>or</a:t>
            </a:r>
            <a:r>
              <a:rPr lang="en-US" sz="1050" spc="360" dirty="0">
                <a:solidFill>
                  <a:srgbClr val="231F20"/>
                </a:solidFill>
                <a:latin typeface="Times New Roman"/>
                <a:cs typeface="Times New Roman"/>
              </a:rPr>
              <a:t> </a:t>
            </a:r>
            <a:r>
              <a:rPr lang="en-US" sz="1050" spc="60" dirty="0">
                <a:solidFill>
                  <a:srgbClr val="231F20"/>
                </a:solidFill>
                <a:latin typeface="Times New Roman"/>
                <a:cs typeface="Times New Roman"/>
              </a:rPr>
              <a:t>law</a:t>
            </a:r>
            <a:r>
              <a:rPr lang="en-US" sz="1050" spc="360" dirty="0">
                <a:solidFill>
                  <a:srgbClr val="231F20"/>
                </a:solidFill>
                <a:latin typeface="Times New Roman"/>
                <a:cs typeface="Times New Roman"/>
              </a:rPr>
              <a:t> </a:t>
            </a:r>
            <a:r>
              <a:rPr lang="en-US" sz="1050" spc="10" dirty="0">
                <a:solidFill>
                  <a:srgbClr val="231F20"/>
                </a:solidFill>
                <a:latin typeface="Times New Roman"/>
                <a:cs typeface="Times New Roman"/>
              </a:rPr>
              <a:t>enforcement</a:t>
            </a:r>
            <a:r>
              <a:rPr lang="en-US" sz="1050" spc="360" dirty="0">
                <a:solidFill>
                  <a:srgbClr val="231F20"/>
                </a:solidFill>
                <a:latin typeface="Times New Roman"/>
                <a:cs typeface="Times New Roman"/>
              </a:rPr>
              <a:t> </a:t>
            </a:r>
            <a:r>
              <a:rPr lang="en-US" sz="1050" spc="10" dirty="0">
                <a:solidFill>
                  <a:srgbClr val="231F20"/>
                </a:solidFill>
                <a:latin typeface="Times New Roman"/>
                <a:cs typeface="Times New Roman"/>
              </a:rPr>
              <a:t>are</a:t>
            </a:r>
            <a:r>
              <a:rPr lang="en-US" sz="1050" spc="360" dirty="0">
                <a:solidFill>
                  <a:srgbClr val="231F20"/>
                </a:solidFill>
                <a:latin typeface="Times New Roman"/>
                <a:cs typeface="Times New Roman"/>
              </a:rPr>
              <a:t> </a:t>
            </a:r>
            <a:r>
              <a:rPr lang="en-US" sz="1050" spc="55" dirty="0">
                <a:solidFill>
                  <a:srgbClr val="231F20"/>
                </a:solidFill>
                <a:latin typeface="Times New Roman"/>
                <a:cs typeface="Times New Roman"/>
              </a:rPr>
              <a:t>required</a:t>
            </a:r>
            <a:r>
              <a:rPr lang="en-US" sz="1050" spc="360"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360" dirty="0">
                <a:solidFill>
                  <a:srgbClr val="231F20"/>
                </a:solidFill>
                <a:latin typeface="Times New Roman"/>
                <a:cs typeface="Times New Roman"/>
              </a:rPr>
              <a:t> </a:t>
            </a:r>
            <a:r>
              <a:rPr lang="en-US" sz="1050" spc="10" dirty="0">
                <a:solidFill>
                  <a:srgbClr val="231F20"/>
                </a:solidFill>
                <a:latin typeface="Times New Roman"/>
                <a:cs typeface="Times New Roman"/>
              </a:rPr>
              <a:t>be</a:t>
            </a:r>
            <a:r>
              <a:rPr lang="en-US" sz="1050" spc="365" dirty="0">
                <a:solidFill>
                  <a:srgbClr val="231F20"/>
                </a:solidFill>
                <a:latin typeface="Times New Roman"/>
                <a:cs typeface="Times New Roman"/>
              </a:rPr>
              <a:t> </a:t>
            </a:r>
            <a:r>
              <a:rPr lang="en-US" sz="1050" spc="-10" dirty="0">
                <a:solidFill>
                  <a:srgbClr val="231F20"/>
                </a:solidFill>
                <a:latin typeface="Times New Roman"/>
                <a:cs typeface="Times New Roman"/>
              </a:rPr>
              <a:t>involved, </a:t>
            </a:r>
            <a:r>
              <a:rPr lang="en-US" sz="1050" spc="10" dirty="0">
                <a:solidFill>
                  <a:srgbClr val="231F20"/>
                </a:solidFill>
                <a:latin typeface="Times New Roman"/>
                <a:cs typeface="Times New Roman"/>
              </a:rPr>
              <a:t>especially</a:t>
            </a:r>
            <a:r>
              <a:rPr lang="en-US" sz="1050" spc="220" dirty="0">
                <a:solidFill>
                  <a:srgbClr val="231F20"/>
                </a:solidFill>
                <a:latin typeface="Times New Roman"/>
                <a:cs typeface="Times New Roman"/>
              </a:rPr>
              <a:t> </a:t>
            </a:r>
            <a:r>
              <a:rPr lang="en-US" sz="1050" spc="65" dirty="0">
                <a:solidFill>
                  <a:srgbClr val="231F20"/>
                </a:solidFill>
                <a:latin typeface="Times New Roman"/>
                <a:cs typeface="Times New Roman"/>
              </a:rPr>
              <a:t>during</a:t>
            </a:r>
            <a:r>
              <a:rPr lang="en-US" sz="1050" spc="225" dirty="0">
                <a:solidFill>
                  <a:srgbClr val="231F20"/>
                </a:solidFill>
                <a:latin typeface="Times New Roman"/>
                <a:cs typeface="Times New Roman"/>
              </a:rPr>
              <a:t> </a:t>
            </a:r>
            <a:r>
              <a:rPr lang="en-US" sz="1050" spc="60" dirty="0">
                <a:solidFill>
                  <a:srgbClr val="231F20"/>
                </a:solidFill>
                <a:latin typeface="Times New Roman"/>
                <a:cs typeface="Times New Roman"/>
              </a:rPr>
              <a:t>ransomware</a:t>
            </a:r>
            <a:r>
              <a:rPr lang="en-US" sz="1050" spc="220" dirty="0">
                <a:solidFill>
                  <a:srgbClr val="231F20"/>
                </a:solidFill>
                <a:latin typeface="Times New Roman"/>
                <a:cs typeface="Times New Roman"/>
              </a:rPr>
              <a:t> </a:t>
            </a:r>
            <a:r>
              <a:rPr lang="en-US" sz="1050" spc="10" dirty="0">
                <a:solidFill>
                  <a:srgbClr val="231F20"/>
                </a:solidFill>
                <a:latin typeface="Times New Roman"/>
                <a:cs typeface="Times New Roman"/>
              </a:rPr>
              <a:t>attacks,</a:t>
            </a:r>
            <a:r>
              <a:rPr lang="en-US" sz="1050" spc="225"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220" dirty="0">
                <a:solidFill>
                  <a:srgbClr val="231F20"/>
                </a:solidFill>
                <a:latin typeface="Times New Roman"/>
                <a:cs typeface="Times New Roman"/>
              </a:rPr>
              <a:t> </a:t>
            </a:r>
            <a:r>
              <a:rPr lang="en-US" sz="1050" spc="60" dirty="0">
                <a:solidFill>
                  <a:srgbClr val="231F20"/>
                </a:solidFill>
                <a:latin typeface="Times New Roman"/>
                <a:cs typeface="Times New Roman"/>
              </a:rPr>
              <a:t>address</a:t>
            </a:r>
            <a:r>
              <a:rPr lang="en-US" sz="1050" spc="225" dirty="0">
                <a:solidFill>
                  <a:srgbClr val="231F20"/>
                </a:solidFill>
                <a:latin typeface="Times New Roman"/>
                <a:cs typeface="Times New Roman"/>
              </a:rPr>
              <a:t> </a:t>
            </a:r>
            <a:r>
              <a:rPr lang="en-US" sz="1050" spc="60" dirty="0">
                <a:solidFill>
                  <a:srgbClr val="231F20"/>
                </a:solidFill>
                <a:latin typeface="Times New Roman"/>
                <a:cs typeface="Times New Roman"/>
              </a:rPr>
              <a:t>any</a:t>
            </a:r>
            <a:r>
              <a:rPr lang="en-US" sz="1050" spc="225" dirty="0">
                <a:solidFill>
                  <a:srgbClr val="231F20"/>
                </a:solidFill>
                <a:latin typeface="Times New Roman"/>
                <a:cs typeface="Times New Roman"/>
              </a:rPr>
              <a:t> </a:t>
            </a:r>
            <a:r>
              <a:rPr lang="en-US" sz="1050" spc="10" dirty="0">
                <a:solidFill>
                  <a:srgbClr val="231F20"/>
                </a:solidFill>
                <a:latin typeface="Times New Roman"/>
                <a:cs typeface="Times New Roman"/>
              </a:rPr>
              <a:t>legal</a:t>
            </a:r>
            <a:r>
              <a:rPr lang="en-US" sz="1050" spc="220" dirty="0">
                <a:solidFill>
                  <a:srgbClr val="231F20"/>
                </a:solidFill>
                <a:latin typeface="Times New Roman"/>
                <a:cs typeface="Times New Roman"/>
              </a:rPr>
              <a:t> </a:t>
            </a:r>
            <a:r>
              <a:rPr lang="en-US" sz="1050" spc="10" dirty="0">
                <a:solidFill>
                  <a:srgbClr val="231F20"/>
                </a:solidFill>
                <a:latin typeface="Times New Roman"/>
                <a:cs typeface="Times New Roman"/>
              </a:rPr>
              <a:t>obligations,</a:t>
            </a:r>
            <a:r>
              <a:rPr lang="en-US" sz="1050" spc="225" dirty="0">
                <a:solidFill>
                  <a:srgbClr val="231F20"/>
                </a:solidFill>
                <a:latin typeface="Times New Roman"/>
                <a:cs typeface="Times New Roman"/>
              </a:rPr>
              <a:t> </a:t>
            </a:r>
            <a:r>
              <a:rPr lang="en-US" sz="1050" spc="50" dirty="0">
                <a:solidFill>
                  <a:srgbClr val="231F20"/>
                </a:solidFill>
                <a:latin typeface="Times New Roman"/>
                <a:cs typeface="Times New Roman"/>
              </a:rPr>
              <a:t>such</a:t>
            </a:r>
            <a:r>
              <a:rPr lang="en-US" sz="1050" spc="220" dirty="0">
                <a:solidFill>
                  <a:srgbClr val="231F20"/>
                </a:solidFill>
                <a:latin typeface="Times New Roman"/>
                <a:cs typeface="Times New Roman"/>
              </a:rPr>
              <a:t> </a:t>
            </a:r>
            <a:r>
              <a:rPr lang="en-US" sz="1050" spc="-25" dirty="0">
                <a:solidFill>
                  <a:srgbClr val="231F20"/>
                </a:solidFill>
                <a:latin typeface="Times New Roman"/>
                <a:cs typeface="Times New Roman"/>
              </a:rPr>
              <a:t>as </a:t>
            </a:r>
            <a:r>
              <a:rPr lang="en-US" sz="1050" dirty="0">
                <a:solidFill>
                  <a:srgbClr val="231F20"/>
                </a:solidFill>
                <a:latin typeface="Times New Roman"/>
                <a:cs typeface="Times New Roman"/>
              </a:rPr>
              <a:t>breach</a:t>
            </a:r>
            <a:r>
              <a:rPr lang="en-US" sz="1050" spc="310" dirty="0">
                <a:solidFill>
                  <a:srgbClr val="231F20"/>
                </a:solidFill>
                <a:latin typeface="Times New Roman"/>
                <a:cs typeface="Times New Roman"/>
              </a:rPr>
              <a:t> </a:t>
            </a:r>
            <a:r>
              <a:rPr lang="en-US" sz="1050" dirty="0">
                <a:solidFill>
                  <a:srgbClr val="231F20"/>
                </a:solidFill>
                <a:latin typeface="Times New Roman"/>
                <a:cs typeface="Times New Roman"/>
              </a:rPr>
              <a:t>notification</a:t>
            </a:r>
            <a:r>
              <a:rPr lang="en-US" sz="1050" spc="320" dirty="0">
                <a:solidFill>
                  <a:srgbClr val="231F20"/>
                </a:solidFill>
                <a:latin typeface="Times New Roman"/>
                <a:cs typeface="Times New Roman"/>
              </a:rPr>
              <a:t> </a:t>
            </a:r>
            <a:r>
              <a:rPr lang="en-US" sz="1050" spc="50" dirty="0">
                <a:solidFill>
                  <a:srgbClr val="231F20"/>
                </a:solidFill>
                <a:latin typeface="Times New Roman"/>
                <a:cs typeface="Times New Roman"/>
              </a:rPr>
              <a:t>requirements,</a:t>
            </a:r>
            <a:r>
              <a:rPr lang="en-US" sz="1050" spc="32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310" dirty="0">
                <a:solidFill>
                  <a:srgbClr val="231F20"/>
                </a:solidFill>
                <a:latin typeface="Times New Roman"/>
                <a:cs typeface="Times New Roman"/>
              </a:rPr>
              <a:t> </a:t>
            </a:r>
            <a:r>
              <a:rPr lang="en-US" sz="1050" spc="50" dirty="0">
                <a:solidFill>
                  <a:srgbClr val="231F20"/>
                </a:solidFill>
                <a:latin typeface="Times New Roman"/>
                <a:cs typeface="Times New Roman"/>
              </a:rPr>
              <a:t>take</a:t>
            </a:r>
            <a:r>
              <a:rPr lang="en-US" sz="1050" spc="320" dirty="0">
                <a:solidFill>
                  <a:srgbClr val="231F20"/>
                </a:solidFill>
                <a:latin typeface="Times New Roman"/>
                <a:cs typeface="Times New Roman"/>
              </a:rPr>
              <a:t> </a:t>
            </a:r>
            <a:r>
              <a:rPr lang="en-US" sz="1050" spc="60" dirty="0">
                <a:solidFill>
                  <a:srgbClr val="231F20"/>
                </a:solidFill>
                <a:latin typeface="Times New Roman"/>
                <a:cs typeface="Times New Roman"/>
              </a:rPr>
              <a:t>appropriate</a:t>
            </a:r>
            <a:r>
              <a:rPr lang="en-US" sz="1050" spc="320" dirty="0">
                <a:solidFill>
                  <a:srgbClr val="231F20"/>
                </a:solidFill>
                <a:latin typeface="Times New Roman"/>
                <a:cs typeface="Times New Roman"/>
              </a:rPr>
              <a:t> </a:t>
            </a:r>
            <a:r>
              <a:rPr lang="en-US" sz="1050" dirty="0">
                <a:solidFill>
                  <a:srgbClr val="231F20"/>
                </a:solidFill>
                <a:latin typeface="Times New Roman"/>
                <a:cs typeface="Times New Roman"/>
              </a:rPr>
              <a:t>actions</a:t>
            </a:r>
            <a:r>
              <a:rPr lang="en-US" sz="1050" spc="315"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315" dirty="0">
                <a:solidFill>
                  <a:srgbClr val="231F20"/>
                </a:solidFill>
                <a:latin typeface="Times New Roman"/>
                <a:cs typeface="Times New Roman"/>
              </a:rPr>
              <a:t> </a:t>
            </a:r>
            <a:r>
              <a:rPr lang="en-US" sz="1050" dirty="0">
                <a:solidFill>
                  <a:srgbClr val="231F20"/>
                </a:solidFill>
                <a:latin typeface="Times New Roman"/>
                <a:cs typeface="Times New Roman"/>
              </a:rPr>
              <a:t>file</a:t>
            </a:r>
            <a:r>
              <a:rPr lang="en-US" sz="1050" spc="315"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320" dirty="0">
                <a:solidFill>
                  <a:srgbClr val="231F20"/>
                </a:solidFill>
                <a:latin typeface="Times New Roman"/>
                <a:cs typeface="Times New Roman"/>
              </a:rPr>
              <a:t> </a:t>
            </a:r>
            <a:r>
              <a:rPr lang="en-US" sz="1050" dirty="0">
                <a:solidFill>
                  <a:srgbClr val="231F20"/>
                </a:solidFill>
                <a:latin typeface="Times New Roman"/>
                <a:cs typeface="Times New Roman"/>
              </a:rPr>
              <a:t>suit</a:t>
            </a:r>
            <a:r>
              <a:rPr lang="en-US" sz="1050" spc="310" dirty="0">
                <a:solidFill>
                  <a:srgbClr val="231F20"/>
                </a:solidFill>
                <a:latin typeface="Times New Roman"/>
                <a:cs typeface="Times New Roman"/>
              </a:rPr>
              <a:t> </a:t>
            </a:r>
            <a:r>
              <a:rPr lang="en-US" sz="1050" spc="-25" dirty="0">
                <a:solidFill>
                  <a:srgbClr val="231F20"/>
                </a:solidFill>
                <a:latin typeface="Times New Roman"/>
                <a:cs typeface="Times New Roman"/>
              </a:rPr>
              <a:t>in </a:t>
            </a:r>
            <a:r>
              <a:rPr lang="en-US" sz="1050" spc="-10" dirty="0">
                <a:solidFill>
                  <a:srgbClr val="231F20"/>
                </a:solidFill>
                <a:latin typeface="Times New Roman"/>
                <a:cs typeface="Times New Roman"/>
              </a:rPr>
              <a:t>court.</a:t>
            </a:r>
            <a:endParaRPr lang="en-US" sz="1050" dirty="0">
              <a:latin typeface="Times New Roman"/>
              <a:cs typeface="Times New Roman"/>
            </a:endParaRPr>
          </a:p>
          <a:p>
            <a:pPr marL="520700" marR="55244" indent="-201930" algn="just">
              <a:lnSpc>
                <a:spcPct val="103200"/>
              </a:lnSpc>
              <a:spcBef>
                <a:spcPts val="360"/>
              </a:spcBef>
              <a:buFont typeface="Times New Roman"/>
              <a:buAutoNum type="arabicPeriod" startAt="8"/>
              <a:tabLst>
                <a:tab pos="520700" algn="l"/>
              </a:tabLst>
            </a:pPr>
            <a:r>
              <a:rPr lang="en-US" sz="1050" b="1" spc="10" dirty="0">
                <a:solidFill>
                  <a:srgbClr val="231F20"/>
                </a:solidFill>
                <a:latin typeface="Times New Roman"/>
                <a:cs typeface="Times New Roman"/>
              </a:rPr>
              <a:t>Continuous</a:t>
            </a:r>
            <a:r>
              <a:rPr lang="en-US" sz="1050" b="1" spc="245" dirty="0">
                <a:solidFill>
                  <a:srgbClr val="231F20"/>
                </a:solidFill>
                <a:latin typeface="Times New Roman"/>
                <a:cs typeface="Times New Roman"/>
              </a:rPr>
              <a:t> </a:t>
            </a:r>
            <a:r>
              <a:rPr lang="en-US" sz="1050" b="1" spc="10" dirty="0">
                <a:solidFill>
                  <a:srgbClr val="231F20"/>
                </a:solidFill>
                <a:latin typeface="Times New Roman"/>
                <a:cs typeface="Times New Roman"/>
              </a:rPr>
              <a:t>improvements</a:t>
            </a:r>
            <a:r>
              <a:rPr lang="en-US" sz="1050" spc="10" dirty="0">
                <a:solidFill>
                  <a:srgbClr val="231F20"/>
                </a:solidFill>
                <a:latin typeface="Times New Roman"/>
                <a:cs typeface="Times New Roman"/>
              </a:rPr>
              <a:t>:</a:t>
            </a:r>
            <a:r>
              <a:rPr lang="en-US" sz="1050" spc="245" dirty="0">
                <a:solidFill>
                  <a:srgbClr val="231F20"/>
                </a:solidFill>
                <a:latin typeface="Times New Roman"/>
                <a:cs typeface="Times New Roman"/>
              </a:rPr>
              <a:t> </a:t>
            </a:r>
            <a:r>
              <a:rPr lang="en-US" sz="1050" spc="60" dirty="0">
                <a:solidFill>
                  <a:srgbClr val="231F20"/>
                </a:solidFill>
                <a:latin typeface="Times New Roman"/>
                <a:cs typeface="Times New Roman"/>
              </a:rPr>
              <a:t>Continuous</a:t>
            </a:r>
            <a:r>
              <a:rPr lang="en-US" sz="1050" spc="245" dirty="0">
                <a:solidFill>
                  <a:srgbClr val="231F20"/>
                </a:solidFill>
                <a:latin typeface="Times New Roman"/>
                <a:cs typeface="Times New Roman"/>
              </a:rPr>
              <a:t> </a:t>
            </a:r>
            <a:r>
              <a:rPr lang="en-US" sz="1050" spc="60" dirty="0">
                <a:solidFill>
                  <a:srgbClr val="231F20"/>
                </a:solidFill>
                <a:latin typeface="Times New Roman"/>
                <a:cs typeface="Times New Roman"/>
              </a:rPr>
              <a:t>improvements</a:t>
            </a:r>
            <a:r>
              <a:rPr lang="en-US" sz="1050" spc="245" dirty="0">
                <a:solidFill>
                  <a:srgbClr val="231F20"/>
                </a:solidFill>
                <a:latin typeface="Times New Roman"/>
                <a:cs typeface="Times New Roman"/>
              </a:rPr>
              <a:t> </a:t>
            </a:r>
            <a:r>
              <a:rPr lang="en-US" sz="1050" spc="10" dirty="0">
                <a:solidFill>
                  <a:srgbClr val="231F20"/>
                </a:solidFill>
                <a:latin typeface="Times New Roman"/>
                <a:cs typeface="Times New Roman"/>
              </a:rPr>
              <a:t>are</a:t>
            </a:r>
            <a:r>
              <a:rPr lang="en-US" sz="1050" spc="24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45" dirty="0">
                <a:solidFill>
                  <a:srgbClr val="231F20"/>
                </a:solidFill>
                <a:latin typeface="Times New Roman"/>
                <a:cs typeface="Times New Roman"/>
              </a:rPr>
              <a:t> </a:t>
            </a:r>
            <a:r>
              <a:rPr lang="en-US" sz="1050" spc="10" dirty="0">
                <a:solidFill>
                  <a:srgbClr val="231F20"/>
                </a:solidFill>
                <a:latin typeface="Times New Roman"/>
                <a:cs typeface="Times New Roman"/>
              </a:rPr>
              <a:t>key</a:t>
            </a:r>
            <a:r>
              <a:rPr lang="en-US" sz="1050" spc="240" dirty="0">
                <a:solidFill>
                  <a:srgbClr val="231F20"/>
                </a:solidFill>
                <a:latin typeface="Times New Roman"/>
                <a:cs typeface="Times New Roman"/>
              </a:rPr>
              <a:t> </a:t>
            </a:r>
            <a:r>
              <a:rPr lang="en-US" sz="1050" spc="65" dirty="0">
                <a:solidFill>
                  <a:srgbClr val="231F20"/>
                </a:solidFill>
                <a:latin typeface="Times New Roman"/>
                <a:cs typeface="Times New Roman"/>
              </a:rPr>
              <a:t>part</a:t>
            </a:r>
            <a:r>
              <a:rPr lang="en-US" sz="1050" spc="240" dirty="0">
                <a:solidFill>
                  <a:srgbClr val="231F20"/>
                </a:solidFill>
                <a:latin typeface="Times New Roman"/>
                <a:cs typeface="Times New Roman"/>
              </a:rPr>
              <a:t> </a:t>
            </a:r>
            <a:r>
              <a:rPr lang="en-US" sz="1050" spc="10" dirty="0">
                <a:solidFill>
                  <a:srgbClr val="231F20"/>
                </a:solidFill>
                <a:latin typeface="Times New Roman"/>
                <a:cs typeface="Times New Roman"/>
              </a:rPr>
              <a:t>of</a:t>
            </a:r>
            <a:r>
              <a:rPr lang="en-US" sz="1050" spc="245" dirty="0">
                <a:solidFill>
                  <a:srgbClr val="231F20"/>
                </a:solidFill>
                <a:latin typeface="Times New Roman"/>
                <a:cs typeface="Times New Roman"/>
              </a:rPr>
              <a:t> </a:t>
            </a:r>
            <a:r>
              <a:rPr lang="en-US" sz="1050" spc="35" dirty="0">
                <a:solidFill>
                  <a:srgbClr val="231F20"/>
                </a:solidFill>
                <a:latin typeface="Times New Roman"/>
                <a:cs typeface="Times New Roman"/>
              </a:rPr>
              <a:t>any </a:t>
            </a:r>
            <a:r>
              <a:rPr lang="en-US" sz="1050" spc="50" dirty="0">
                <a:solidFill>
                  <a:srgbClr val="231F20"/>
                </a:solidFill>
                <a:latin typeface="Times New Roman"/>
                <a:cs typeface="Times New Roman"/>
              </a:rPr>
              <a:t>organization</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175" dirty="0">
                <a:solidFill>
                  <a:srgbClr val="231F20"/>
                </a:solidFill>
                <a:latin typeface="Times New Roman"/>
                <a:cs typeface="Times New Roman"/>
              </a:rPr>
              <a:t> </a:t>
            </a:r>
            <a:r>
              <a:rPr lang="en-US" sz="1050" spc="55" dirty="0">
                <a:solidFill>
                  <a:srgbClr val="231F20"/>
                </a:solidFill>
                <a:latin typeface="Times New Roman"/>
                <a:cs typeface="Times New Roman"/>
              </a:rPr>
              <a:t>deal</a:t>
            </a:r>
            <a:r>
              <a:rPr lang="en-US" sz="1050" spc="175" dirty="0">
                <a:solidFill>
                  <a:srgbClr val="231F20"/>
                </a:solidFill>
                <a:latin typeface="Times New Roman"/>
                <a:cs typeface="Times New Roman"/>
              </a:rPr>
              <a:t> </a:t>
            </a:r>
            <a:r>
              <a:rPr lang="en-US" sz="1050" spc="65" dirty="0">
                <a:solidFill>
                  <a:srgbClr val="231F20"/>
                </a:solidFill>
                <a:latin typeface="Times New Roman"/>
                <a:cs typeface="Times New Roman"/>
              </a:rPr>
              <a:t>with</a:t>
            </a:r>
            <a:r>
              <a:rPr lang="en-US" sz="1050" spc="17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latest</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threats.</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The</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following</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are</a:t>
            </a:r>
            <a:r>
              <a:rPr lang="en-US" sz="1050" spc="180"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few</a:t>
            </a:r>
            <a:r>
              <a:rPr lang="en-US" sz="1050" spc="175" dirty="0">
                <a:solidFill>
                  <a:srgbClr val="231F20"/>
                </a:solidFill>
                <a:latin typeface="Times New Roman"/>
                <a:cs typeface="Times New Roman"/>
              </a:rPr>
              <a:t> </a:t>
            </a:r>
            <a:r>
              <a:rPr lang="en-US" sz="1050" spc="-10" dirty="0">
                <a:solidFill>
                  <a:srgbClr val="231F20"/>
                </a:solidFill>
                <a:latin typeface="Times New Roman"/>
                <a:cs typeface="Times New Roman"/>
              </a:rPr>
              <a:t>suggestions </a:t>
            </a:r>
            <a:r>
              <a:rPr lang="en-US" sz="1050" spc="50" dirty="0">
                <a:solidFill>
                  <a:srgbClr val="231F20"/>
                </a:solidFill>
                <a:latin typeface="Times New Roman"/>
                <a:cs typeface="Times New Roman"/>
              </a:rPr>
              <a:t>or</a:t>
            </a:r>
            <a:r>
              <a:rPr lang="en-US" sz="1050" spc="80" dirty="0">
                <a:solidFill>
                  <a:srgbClr val="231F20"/>
                </a:solidFill>
                <a:latin typeface="Times New Roman"/>
                <a:cs typeface="Times New Roman"/>
              </a:rPr>
              <a:t> </a:t>
            </a:r>
            <a:r>
              <a:rPr lang="en-US" sz="1050" spc="50" dirty="0">
                <a:solidFill>
                  <a:srgbClr val="231F20"/>
                </a:solidFill>
                <a:latin typeface="Times New Roman"/>
                <a:cs typeface="Times New Roman"/>
              </a:rPr>
              <a:t>steps</a:t>
            </a:r>
            <a:r>
              <a:rPr lang="en-US" sz="1050" spc="80" dirty="0">
                <a:solidFill>
                  <a:srgbClr val="231F20"/>
                </a:solidFill>
                <a:latin typeface="Times New Roman"/>
                <a:cs typeface="Times New Roman"/>
              </a:rPr>
              <a:t> </a:t>
            </a:r>
            <a:r>
              <a:rPr lang="en-US" sz="1050" spc="50" dirty="0">
                <a:solidFill>
                  <a:srgbClr val="231F20"/>
                </a:solidFill>
                <a:latin typeface="Times New Roman"/>
                <a:cs typeface="Times New Roman"/>
              </a:rPr>
              <a:t>involved</a:t>
            </a:r>
            <a:r>
              <a:rPr lang="en-US" sz="1050" spc="85" dirty="0">
                <a:solidFill>
                  <a:srgbClr val="231F20"/>
                </a:solidFill>
                <a:latin typeface="Times New Roman"/>
                <a:cs typeface="Times New Roman"/>
              </a:rPr>
              <a:t> </a:t>
            </a:r>
            <a:r>
              <a:rPr lang="en-US" sz="1050" dirty="0">
                <a:solidFill>
                  <a:srgbClr val="231F20"/>
                </a:solidFill>
                <a:latin typeface="Times New Roman"/>
                <a:cs typeface="Times New Roman"/>
              </a:rPr>
              <a:t>for</a:t>
            </a:r>
            <a:r>
              <a:rPr lang="en-US" sz="1050" spc="80" dirty="0">
                <a:solidFill>
                  <a:srgbClr val="231F20"/>
                </a:solidFill>
                <a:latin typeface="Times New Roman"/>
                <a:cs typeface="Times New Roman"/>
              </a:rPr>
              <a:t> </a:t>
            </a:r>
            <a:r>
              <a:rPr lang="en-US" sz="1050" spc="55" dirty="0">
                <a:solidFill>
                  <a:srgbClr val="231F20"/>
                </a:solidFill>
                <a:latin typeface="Times New Roman"/>
                <a:cs typeface="Times New Roman"/>
              </a:rPr>
              <a:t>continuous</a:t>
            </a:r>
            <a:r>
              <a:rPr lang="en-US" sz="1050" spc="80" dirty="0">
                <a:solidFill>
                  <a:srgbClr val="231F20"/>
                </a:solidFill>
                <a:latin typeface="Times New Roman"/>
                <a:cs typeface="Times New Roman"/>
              </a:rPr>
              <a:t> </a:t>
            </a:r>
            <a:r>
              <a:rPr lang="en-US" sz="1050" spc="40" dirty="0">
                <a:solidFill>
                  <a:srgbClr val="231F20"/>
                </a:solidFill>
                <a:latin typeface="Times New Roman"/>
                <a:cs typeface="Times New Roman"/>
              </a:rPr>
              <a:t>improvements:</a:t>
            </a:r>
            <a:endParaRPr lang="en-US" sz="1050" dirty="0">
              <a:latin typeface="Times New Roman"/>
              <a:cs typeface="Times New Roman"/>
            </a:endParaRPr>
          </a:p>
          <a:p>
            <a:pPr marL="863600" marR="55244" lvl="1" indent="-190500" algn="just">
              <a:lnSpc>
                <a:spcPct val="103200"/>
              </a:lnSpc>
              <a:spcBef>
                <a:spcPts val="360"/>
              </a:spcBef>
              <a:buFont typeface="Times New Roman"/>
              <a:buAutoNum type="alphaLcPeriod"/>
              <a:tabLst>
                <a:tab pos="863600" algn="l"/>
              </a:tabLst>
            </a:pPr>
            <a:r>
              <a:rPr lang="en-US" sz="1050" b="1" dirty="0">
                <a:solidFill>
                  <a:srgbClr val="231F20"/>
                </a:solidFill>
                <a:latin typeface="Times New Roman"/>
                <a:cs typeface="Times New Roman"/>
              </a:rPr>
              <a:t>Update</a:t>
            </a:r>
            <a:r>
              <a:rPr lang="en-US" sz="1050" b="1" spc="235" dirty="0">
                <a:solidFill>
                  <a:srgbClr val="231F20"/>
                </a:solidFill>
                <a:latin typeface="Times New Roman"/>
                <a:cs typeface="Times New Roman"/>
              </a:rPr>
              <a:t> </a:t>
            </a:r>
            <a:r>
              <a:rPr lang="en-US" sz="1050" b="1" dirty="0">
                <a:solidFill>
                  <a:srgbClr val="231F20"/>
                </a:solidFill>
                <a:latin typeface="Times New Roman"/>
                <a:cs typeface="Times New Roman"/>
              </a:rPr>
              <a:t>the</a:t>
            </a:r>
            <a:r>
              <a:rPr lang="en-US" sz="1050" b="1" spc="240" dirty="0">
                <a:solidFill>
                  <a:srgbClr val="231F20"/>
                </a:solidFill>
                <a:latin typeface="Times New Roman"/>
                <a:cs typeface="Times New Roman"/>
              </a:rPr>
              <a:t> </a:t>
            </a:r>
            <a:r>
              <a:rPr lang="en-US" sz="1050" b="1" dirty="0">
                <a:solidFill>
                  <a:srgbClr val="231F20"/>
                </a:solidFill>
                <a:latin typeface="Times New Roman"/>
                <a:cs typeface="Times New Roman"/>
              </a:rPr>
              <a:t>IR</a:t>
            </a:r>
            <a:r>
              <a:rPr lang="en-US" sz="1050" b="1" spc="240" dirty="0">
                <a:solidFill>
                  <a:srgbClr val="231F20"/>
                </a:solidFill>
                <a:latin typeface="Times New Roman"/>
                <a:cs typeface="Times New Roman"/>
              </a:rPr>
              <a:t> </a:t>
            </a:r>
            <a:r>
              <a:rPr lang="en-US" sz="1050" b="1" dirty="0">
                <a:solidFill>
                  <a:srgbClr val="231F20"/>
                </a:solidFill>
                <a:latin typeface="Times New Roman"/>
                <a:cs typeface="Times New Roman"/>
              </a:rPr>
              <a:t>plan</a:t>
            </a:r>
            <a:r>
              <a:rPr lang="en-US" sz="1050" dirty="0">
                <a:solidFill>
                  <a:srgbClr val="231F20"/>
                </a:solidFill>
                <a:latin typeface="Times New Roman"/>
                <a:cs typeface="Times New Roman"/>
              </a:rPr>
              <a:t>:</a:t>
            </a:r>
            <a:r>
              <a:rPr lang="en-US" sz="1050" spc="240" dirty="0">
                <a:solidFill>
                  <a:srgbClr val="231F20"/>
                </a:solidFill>
                <a:latin typeface="Times New Roman"/>
                <a:cs typeface="Times New Roman"/>
              </a:rPr>
              <a:t> </a:t>
            </a:r>
            <a:r>
              <a:rPr lang="en-US" sz="1050" dirty="0">
                <a:solidFill>
                  <a:srgbClr val="231F20"/>
                </a:solidFill>
                <a:latin typeface="Times New Roman"/>
                <a:cs typeface="Times New Roman"/>
              </a:rPr>
              <a:t>Collect</a:t>
            </a:r>
            <a:r>
              <a:rPr lang="en-US" sz="1050" spc="235" dirty="0">
                <a:solidFill>
                  <a:srgbClr val="231F20"/>
                </a:solidFill>
                <a:latin typeface="Times New Roman"/>
                <a:cs typeface="Times New Roman"/>
              </a:rPr>
              <a:t> </a:t>
            </a:r>
            <a:r>
              <a:rPr lang="en-US" sz="1050" dirty="0">
                <a:solidFill>
                  <a:srgbClr val="231F20"/>
                </a:solidFill>
                <a:latin typeface="Times New Roman"/>
                <a:cs typeface="Times New Roman"/>
              </a:rPr>
              <a:t>all</a:t>
            </a:r>
            <a:r>
              <a:rPr lang="en-US" sz="1050" spc="2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240" dirty="0">
                <a:solidFill>
                  <a:srgbClr val="231F20"/>
                </a:solidFill>
                <a:latin typeface="Times New Roman"/>
                <a:cs typeface="Times New Roman"/>
              </a:rPr>
              <a:t> </a:t>
            </a:r>
            <a:r>
              <a:rPr lang="en-US" sz="1050" dirty="0">
                <a:solidFill>
                  <a:srgbClr val="231F20"/>
                </a:solidFill>
                <a:latin typeface="Times New Roman"/>
                <a:cs typeface="Times New Roman"/>
              </a:rPr>
              <a:t>lessons</a:t>
            </a:r>
            <a:r>
              <a:rPr lang="en-US" sz="1050" spc="240" dirty="0">
                <a:solidFill>
                  <a:srgbClr val="231F20"/>
                </a:solidFill>
                <a:latin typeface="Times New Roman"/>
                <a:cs typeface="Times New Roman"/>
              </a:rPr>
              <a:t> </a:t>
            </a:r>
            <a:r>
              <a:rPr lang="en-US" sz="1050" spc="55" dirty="0">
                <a:solidFill>
                  <a:srgbClr val="231F20"/>
                </a:solidFill>
                <a:latin typeface="Times New Roman"/>
                <a:cs typeface="Times New Roman"/>
              </a:rPr>
              <a:t>learned</a:t>
            </a:r>
            <a:r>
              <a:rPr lang="en-US" sz="1050" spc="23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240" dirty="0">
                <a:solidFill>
                  <a:srgbClr val="231F20"/>
                </a:solidFill>
                <a:latin typeface="Times New Roman"/>
                <a:cs typeface="Times New Roman"/>
              </a:rPr>
              <a:t> </a:t>
            </a:r>
            <a:r>
              <a:rPr lang="en-US" sz="1050" dirty="0">
                <a:solidFill>
                  <a:srgbClr val="231F20"/>
                </a:solidFill>
                <a:latin typeface="Times New Roman"/>
                <a:cs typeface="Times New Roman"/>
              </a:rPr>
              <a:t>insights</a:t>
            </a:r>
            <a:r>
              <a:rPr lang="en-US" sz="1050" spc="240" dirty="0">
                <a:solidFill>
                  <a:srgbClr val="231F20"/>
                </a:solidFill>
                <a:latin typeface="Times New Roman"/>
                <a:cs typeface="Times New Roman"/>
              </a:rPr>
              <a:t> </a:t>
            </a:r>
            <a:r>
              <a:rPr lang="en-US" sz="1050" spc="50" dirty="0">
                <a:solidFill>
                  <a:srgbClr val="231F20"/>
                </a:solidFill>
                <a:latin typeface="Times New Roman"/>
                <a:cs typeface="Times New Roman"/>
              </a:rPr>
              <a:t>from</a:t>
            </a:r>
            <a:r>
              <a:rPr lang="en-US" sz="1050" spc="240"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20" dirty="0">
                <a:solidFill>
                  <a:srgbClr val="231F20"/>
                </a:solidFill>
                <a:latin typeface="Times New Roman"/>
                <a:cs typeface="Times New Roman"/>
              </a:rPr>
              <a:t>incident</a:t>
            </a:r>
            <a:r>
              <a:rPr lang="en-US" sz="1050" spc="30"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40" dirty="0">
                <a:solidFill>
                  <a:srgbClr val="231F20"/>
                </a:solidFill>
                <a:latin typeface="Times New Roman"/>
                <a:cs typeface="Times New Roman"/>
              </a:rPr>
              <a:t> </a:t>
            </a:r>
            <a:r>
              <a:rPr lang="en-US" sz="1050" spc="50" dirty="0">
                <a:solidFill>
                  <a:srgbClr val="231F20"/>
                </a:solidFill>
                <a:latin typeface="Times New Roman"/>
                <a:cs typeface="Times New Roman"/>
              </a:rPr>
              <a:t>shove</a:t>
            </a:r>
            <a:r>
              <a:rPr lang="en-US" sz="1050" spc="40" dirty="0">
                <a:solidFill>
                  <a:srgbClr val="231F20"/>
                </a:solidFill>
                <a:latin typeface="Times New Roman"/>
                <a:cs typeface="Times New Roman"/>
              </a:rPr>
              <a:t> </a:t>
            </a:r>
            <a:r>
              <a:rPr lang="en-US" sz="1050" spc="20" dirty="0">
                <a:solidFill>
                  <a:srgbClr val="231F20"/>
                </a:solidFill>
                <a:latin typeface="Times New Roman"/>
                <a:cs typeface="Times New Roman"/>
              </a:rPr>
              <a:t>into</a:t>
            </a:r>
            <a:r>
              <a:rPr lang="en-US" sz="1050" spc="40"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40" dirty="0">
                <a:solidFill>
                  <a:srgbClr val="231F20"/>
                </a:solidFill>
                <a:latin typeface="Times New Roman"/>
                <a:cs typeface="Times New Roman"/>
              </a:rPr>
              <a:t> </a:t>
            </a:r>
            <a:r>
              <a:rPr lang="en-US" sz="1050" spc="20" dirty="0">
                <a:solidFill>
                  <a:srgbClr val="231F20"/>
                </a:solidFill>
                <a:latin typeface="Times New Roman"/>
                <a:cs typeface="Times New Roman"/>
              </a:rPr>
              <a:t>IR</a:t>
            </a:r>
            <a:r>
              <a:rPr lang="en-US" sz="1050" spc="40" dirty="0">
                <a:solidFill>
                  <a:srgbClr val="231F20"/>
                </a:solidFill>
                <a:latin typeface="Times New Roman"/>
                <a:cs typeface="Times New Roman"/>
              </a:rPr>
              <a:t> </a:t>
            </a:r>
            <a:r>
              <a:rPr lang="en-US" sz="1050" spc="50" dirty="0">
                <a:solidFill>
                  <a:srgbClr val="231F20"/>
                </a:solidFill>
                <a:latin typeface="Times New Roman"/>
                <a:cs typeface="Times New Roman"/>
              </a:rPr>
              <a:t>plan,</a:t>
            </a:r>
            <a:r>
              <a:rPr lang="en-US" sz="1050" spc="40" dirty="0">
                <a:solidFill>
                  <a:srgbClr val="231F20"/>
                </a:solidFill>
                <a:latin typeface="Times New Roman"/>
                <a:cs typeface="Times New Roman"/>
              </a:rPr>
              <a:t> </a:t>
            </a:r>
            <a:r>
              <a:rPr lang="en-US" sz="1050" spc="55" dirty="0">
                <a:solidFill>
                  <a:srgbClr val="231F20"/>
                </a:solidFill>
                <a:latin typeface="Times New Roman"/>
                <a:cs typeface="Times New Roman"/>
              </a:rPr>
              <a:t>making</a:t>
            </a:r>
            <a:r>
              <a:rPr lang="en-US" sz="1050" spc="35" dirty="0">
                <a:solidFill>
                  <a:srgbClr val="231F20"/>
                </a:solidFill>
                <a:latin typeface="Times New Roman"/>
                <a:cs typeface="Times New Roman"/>
              </a:rPr>
              <a:t> </a:t>
            </a:r>
            <a:r>
              <a:rPr lang="en-US" sz="1050" spc="20" dirty="0">
                <a:solidFill>
                  <a:srgbClr val="231F20"/>
                </a:solidFill>
                <a:latin typeface="Times New Roman"/>
                <a:cs typeface="Times New Roman"/>
              </a:rPr>
              <a:t>it</a:t>
            </a:r>
            <a:r>
              <a:rPr lang="en-US" sz="1050" spc="35" dirty="0">
                <a:solidFill>
                  <a:srgbClr val="231F20"/>
                </a:solidFill>
                <a:latin typeface="Times New Roman"/>
                <a:cs typeface="Times New Roman"/>
              </a:rPr>
              <a:t> </a:t>
            </a:r>
            <a:r>
              <a:rPr lang="en-US" sz="1050" spc="55" dirty="0">
                <a:solidFill>
                  <a:srgbClr val="231F20"/>
                </a:solidFill>
                <a:latin typeface="Times New Roman"/>
                <a:cs typeface="Times New Roman"/>
              </a:rPr>
              <a:t>more</a:t>
            </a:r>
            <a:r>
              <a:rPr lang="en-US" sz="1050" spc="40" dirty="0">
                <a:solidFill>
                  <a:srgbClr val="231F20"/>
                </a:solidFill>
                <a:latin typeface="Times New Roman"/>
                <a:cs typeface="Times New Roman"/>
              </a:rPr>
              <a:t> </a:t>
            </a:r>
            <a:r>
              <a:rPr lang="en-US" sz="1050" spc="50" dirty="0">
                <a:solidFill>
                  <a:srgbClr val="231F20"/>
                </a:solidFill>
                <a:latin typeface="Times New Roman"/>
                <a:cs typeface="Times New Roman"/>
              </a:rPr>
              <a:t>robust</a:t>
            </a:r>
            <a:r>
              <a:rPr lang="en-US" sz="1050" spc="3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35" dirty="0">
                <a:solidFill>
                  <a:srgbClr val="231F20"/>
                </a:solidFill>
                <a:latin typeface="Times New Roman"/>
                <a:cs typeface="Times New Roman"/>
              </a:rPr>
              <a:t> </a:t>
            </a:r>
            <a:r>
              <a:rPr lang="en-US" sz="1050" spc="45" dirty="0">
                <a:solidFill>
                  <a:srgbClr val="231F20"/>
                </a:solidFill>
                <a:latin typeface="Times New Roman"/>
                <a:cs typeface="Times New Roman"/>
              </a:rPr>
              <a:t>adaptable.</a:t>
            </a:r>
            <a:endParaRPr lang="en-US" sz="1050" dirty="0">
              <a:latin typeface="Times New Roman"/>
              <a:cs typeface="Times New Roman"/>
            </a:endParaRPr>
          </a:p>
          <a:p>
            <a:pPr marL="862965" lvl="1" indent="-189865" algn="just">
              <a:lnSpc>
                <a:spcPct val="100000"/>
              </a:lnSpc>
              <a:spcBef>
                <a:spcPts val="400"/>
              </a:spcBef>
              <a:buFont typeface="Times New Roman"/>
              <a:buAutoNum type="alphaLcPeriod"/>
              <a:tabLst>
                <a:tab pos="862965" algn="l"/>
              </a:tabLst>
            </a:pPr>
            <a:r>
              <a:rPr lang="en-US" sz="1050" b="1" dirty="0">
                <a:solidFill>
                  <a:srgbClr val="231F20"/>
                </a:solidFill>
                <a:latin typeface="Times New Roman"/>
                <a:cs typeface="Times New Roman"/>
              </a:rPr>
              <a:t>Training</a:t>
            </a:r>
            <a:r>
              <a:rPr lang="en-US" sz="1050" dirty="0">
                <a:solidFill>
                  <a:srgbClr val="231F20"/>
                </a:solidFill>
                <a:latin typeface="Times New Roman"/>
                <a:cs typeface="Times New Roman"/>
              </a:rPr>
              <a:t>:</a:t>
            </a:r>
            <a:r>
              <a:rPr lang="en-US" sz="1050" spc="245" dirty="0">
                <a:solidFill>
                  <a:srgbClr val="231F20"/>
                </a:solidFill>
                <a:latin typeface="Times New Roman"/>
                <a:cs typeface="Times New Roman"/>
              </a:rPr>
              <a:t> </a:t>
            </a:r>
            <a:r>
              <a:rPr lang="en-US" sz="1050" spc="55" dirty="0">
                <a:solidFill>
                  <a:srgbClr val="231F20"/>
                </a:solidFill>
                <a:latin typeface="Times New Roman"/>
                <a:cs typeface="Times New Roman"/>
              </a:rPr>
              <a:t>Continue</a:t>
            </a:r>
            <a:r>
              <a:rPr lang="en-US" sz="1050" spc="250"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250" dirty="0">
                <a:solidFill>
                  <a:srgbClr val="231F20"/>
                </a:solidFill>
                <a:latin typeface="Times New Roman"/>
                <a:cs typeface="Times New Roman"/>
              </a:rPr>
              <a:t> </a:t>
            </a:r>
            <a:r>
              <a:rPr lang="en-US" sz="1050" spc="50" dirty="0">
                <a:solidFill>
                  <a:srgbClr val="231F20"/>
                </a:solidFill>
                <a:latin typeface="Times New Roman"/>
                <a:cs typeface="Times New Roman"/>
              </a:rPr>
              <a:t>train</a:t>
            </a:r>
            <a:r>
              <a:rPr lang="en-US" sz="1050" spc="25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250" dirty="0">
                <a:solidFill>
                  <a:srgbClr val="231F20"/>
                </a:solidFill>
                <a:latin typeface="Times New Roman"/>
                <a:cs typeface="Times New Roman"/>
              </a:rPr>
              <a:t> </a:t>
            </a:r>
            <a:r>
              <a:rPr lang="en-US" sz="1050" dirty="0">
                <a:solidFill>
                  <a:srgbClr val="231F20"/>
                </a:solidFill>
                <a:latin typeface="Times New Roman"/>
                <a:cs typeface="Times New Roman"/>
              </a:rPr>
              <a:t>raise</a:t>
            </a:r>
            <a:r>
              <a:rPr lang="en-US" sz="1050" spc="250" dirty="0">
                <a:solidFill>
                  <a:srgbClr val="231F20"/>
                </a:solidFill>
                <a:latin typeface="Times New Roman"/>
                <a:cs typeface="Times New Roman"/>
              </a:rPr>
              <a:t> </a:t>
            </a:r>
            <a:r>
              <a:rPr lang="en-US" sz="1050" spc="50" dirty="0">
                <a:solidFill>
                  <a:srgbClr val="231F20"/>
                </a:solidFill>
                <a:latin typeface="Times New Roman"/>
                <a:cs typeface="Times New Roman"/>
              </a:rPr>
              <a:t>awareness</a:t>
            </a:r>
            <a:r>
              <a:rPr lang="en-US" sz="1050" spc="250" dirty="0">
                <a:solidFill>
                  <a:srgbClr val="231F20"/>
                </a:solidFill>
                <a:latin typeface="Times New Roman"/>
                <a:cs typeface="Times New Roman"/>
              </a:rPr>
              <a:t> </a:t>
            </a:r>
            <a:r>
              <a:rPr lang="en-US" sz="1050" spc="60" dirty="0">
                <a:solidFill>
                  <a:srgbClr val="231F20"/>
                </a:solidFill>
                <a:latin typeface="Times New Roman"/>
                <a:cs typeface="Times New Roman"/>
              </a:rPr>
              <a:t>among</a:t>
            </a:r>
            <a:r>
              <a:rPr lang="en-US" sz="1050" spc="250" dirty="0">
                <a:solidFill>
                  <a:srgbClr val="231F20"/>
                </a:solidFill>
                <a:latin typeface="Times New Roman"/>
                <a:cs typeface="Times New Roman"/>
              </a:rPr>
              <a:t> </a:t>
            </a:r>
            <a:r>
              <a:rPr lang="en-US" sz="1050" dirty="0">
                <a:solidFill>
                  <a:srgbClr val="231F20"/>
                </a:solidFill>
                <a:latin typeface="Times New Roman"/>
                <a:cs typeface="Times New Roman"/>
              </a:rPr>
              <a:t>staff</a:t>
            </a:r>
            <a:r>
              <a:rPr lang="en-US" sz="1050" spc="250"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250" dirty="0">
                <a:solidFill>
                  <a:srgbClr val="231F20"/>
                </a:solidFill>
                <a:latin typeface="Times New Roman"/>
                <a:cs typeface="Times New Roman"/>
              </a:rPr>
              <a:t> </a:t>
            </a:r>
            <a:r>
              <a:rPr lang="en-US" sz="1050" spc="50" dirty="0">
                <a:solidFill>
                  <a:srgbClr val="231F20"/>
                </a:solidFill>
                <a:latin typeface="Times New Roman"/>
                <a:cs typeface="Times New Roman"/>
              </a:rPr>
              <a:t>improve</a:t>
            </a:r>
            <a:endParaRPr lang="en-US" sz="1050" dirty="0">
              <a:latin typeface="Times New Roman"/>
              <a:cs typeface="Times New Roman"/>
            </a:endParaRPr>
          </a:p>
          <a:p>
            <a:pPr marL="863600" algn="just">
              <a:lnSpc>
                <a:spcPct val="100000"/>
              </a:lnSpc>
              <a:spcBef>
                <a:spcPts val="40"/>
              </a:spcBef>
            </a:pPr>
            <a:r>
              <a:rPr lang="en-US" sz="1050" spc="20" dirty="0">
                <a:solidFill>
                  <a:srgbClr val="231F20"/>
                </a:solidFill>
                <a:latin typeface="Times New Roman"/>
                <a:cs typeface="Times New Roman"/>
              </a:rPr>
              <a:t>incident</a:t>
            </a:r>
            <a:r>
              <a:rPr lang="en-US" sz="1050" spc="100" dirty="0">
                <a:solidFill>
                  <a:srgbClr val="231F20"/>
                </a:solidFill>
                <a:latin typeface="Times New Roman"/>
                <a:cs typeface="Times New Roman"/>
              </a:rPr>
              <a:t> </a:t>
            </a:r>
            <a:r>
              <a:rPr lang="en-US" sz="1050" spc="50" dirty="0">
                <a:solidFill>
                  <a:srgbClr val="231F20"/>
                </a:solidFill>
                <a:latin typeface="Times New Roman"/>
                <a:cs typeface="Times New Roman"/>
              </a:rPr>
              <a:t>response</a:t>
            </a:r>
            <a:r>
              <a:rPr lang="en-US" sz="1050" spc="110" dirty="0">
                <a:solidFill>
                  <a:srgbClr val="231F20"/>
                </a:solidFill>
                <a:latin typeface="Times New Roman"/>
                <a:cs typeface="Times New Roman"/>
              </a:rPr>
              <a:t> </a:t>
            </a:r>
            <a:r>
              <a:rPr lang="en-US" sz="1050" spc="-10" dirty="0">
                <a:solidFill>
                  <a:srgbClr val="231F20"/>
                </a:solidFill>
                <a:latin typeface="Times New Roman"/>
                <a:cs typeface="Times New Roman"/>
              </a:rPr>
              <a:t>capabilities.</a:t>
            </a:r>
            <a:endParaRPr lang="en-US" sz="1050" dirty="0">
              <a:latin typeface="Times New Roman"/>
              <a:cs typeface="Times New Roman"/>
            </a:endParaRPr>
          </a:p>
          <a:p>
            <a:pPr marL="63500" marR="55244" algn="just">
              <a:lnSpc>
                <a:spcPct val="103200"/>
              </a:lnSpc>
              <a:spcBef>
                <a:spcPts val="540"/>
              </a:spcBef>
            </a:pPr>
            <a:r>
              <a:rPr lang="en-US" sz="1050" spc="10" dirty="0">
                <a:solidFill>
                  <a:srgbClr val="231F20"/>
                </a:solidFill>
                <a:latin typeface="Times New Roman"/>
                <a:cs typeface="Times New Roman"/>
              </a:rPr>
              <a:t>The</a:t>
            </a:r>
            <a:r>
              <a:rPr lang="en-US" sz="1050" spc="30" dirty="0">
                <a:solidFill>
                  <a:srgbClr val="231F20"/>
                </a:solidFill>
                <a:latin typeface="Times New Roman"/>
                <a:cs typeface="Times New Roman"/>
              </a:rPr>
              <a:t> </a:t>
            </a:r>
            <a:r>
              <a:rPr lang="en-US" sz="1050" spc="10" dirty="0">
                <a:solidFill>
                  <a:srgbClr val="231F20"/>
                </a:solidFill>
                <a:latin typeface="Times New Roman"/>
                <a:cs typeface="Times New Roman"/>
              </a:rPr>
              <a:t>IR</a:t>
            </a:r>
            <a:r>
              <a:rPr lang="en-US" sz="1050" spc="30" dirty="0">
                <a:solidFill>
                  <a:srgbClr val="231F20"/>
                </a:solidFill>
                <a:latin typeface="Times New Roman"/>
                <a:cs typeface="Times New Roman"/>
              </a:rPr>
              <a:t> </a:t>
            </a:r>
            <a:r>
              <a:rPr lang="en-US" sz="1050" spc="10" dirty="0">
                <a:solidFill>
                  <a:srgbClr val="231F20"/>
                </a:solidFill>
                <a:latin typeface="Times New Roman"/>
                <a:cs typeface="Times New Roman"/>
              </a:rPr>
              <a:t>lifecycle</a:t>
            </a:r>
            <a:r>
              <a:rPr lang="en-US" sz="1050" spc="30" dirty="0">
                <a:solidFill>
                  <a:srgbClr val="231F20"/>
                </a:solidFill>
                <a:latin typeface="Times New Roman"/>
                <a:cs typeface="Times New Roman"/>
              </a:rPr>
              <a:t> </a:t>
            </a:r>
            <a:r>
              <a:rPr lang="en-US" sz="1050" spc="10" dirty="0">
                <a:solidFill>
                  <a:srgbClr val="231F20"/>
                </a:solidFill>
                <a:latin typeface="Times New Roman"/>
                <a:cs typeface="Times New Roman"/>
              </a:rPr>
              <a:t>is</a:t>
            </a:r>
            <a:r>
              <a:rPr lang="en-US" sz="1050" spc="30" dirty="0">
                <a:solidFill>
                  <a:srgbClr val="231F20"/>
                </a:solidFill>
                <a:latin typeface="Times New Roman"/>
                <a:cs typeface="Times New Roman"/>
              </a:rPr>
              <a:t> </a:t>
            </a:r>
            <a:r>
              <a:rPr lang="en-US" sz="1050" spc="60" dirty="0">
                <a:solidFill>
                  <a:srgbClr val="231F20"/>
                </a:solidFill>
                <a:latin typeface="Times New Roman"/>
                <a:cs typeface="Times New Roman"/>
              </a:rPr>
              <a:t>a</a:t>
            </a:r>
            <a:r>
              <a:rPr lang="en-US" sz="1050" spc="35" dirty="0">
                <a:solidFill>
                  <a:srgbClr val="231F20"/>
                </a:solidFill>
                <a:latin typeface="Times New Roman"/>
                <a:cs typeface="Times New Roman"/>
              </a:rPr>
              <a:t> </a:t>
            </a:r>
            <a:r>
              <a:rPr lang="en-US" sz="1050" spc="55" dirty="0">
                <a:solidFill>
                  <a:srgbClr val="231F20"/>
                </a:solidFill>
                <a:latin typeface="Times New Roman"/>
                <a:cs typeface="Times New Roman"/>
              </a:rPr>
              <a:t>continuous</a:t>
            </a:r>
            <a:r>
              <a:rPr lang="en-US" sz="1050" spc="30" dirty="0">
                <a:solidFill>
                  <a:srgbClr val="231F20"/>
                </a:solidFill>
                <a:latin typeface="Times New Roman"/>
                <a:cs typeface="Times New Roman"/>
              </a:rPr>
              <a:t> </a:t>
            </a:r>
            <a:r>
              <a:rPr lang="en-US" sz="1050" spc="10" dirty="0">
                <a:solidFill>
                  <a:srgbClr val="231F20"/>
                </a:solidFill>
                <a:latin typeface="Times New Roman"/>
                <a:cs typeface="Times New Roman"/>
              </a:rPr>
              <a:t>process</a:t>
            </a:r>
            <a:r>
              <a:rPr lang="en-US" sz="1050" spc="30" dirty="0">
                <a:solidFill>
                  <a:srgbClr val="231F20"/>
                </a:solidFill>
                <a:latin typeface="Times New Roman"/>
                <a:cs typeface="Times New Roman"/>
              </a:rPr>
              <a:t> </a:t>
            </a:r>
            <a:r>
              <a:rPr lang="en-US" sz="1050" spc="60" dirty="0">
                <a:solidFill>
                  <a:srgbClr val="231F20"/>
                </a:solidFill>
                <a:latin typeface="Times New Roman"/>
                <a:cs typeface="Times New Roman"/>
              </a:rPr>
              <a:t>designed</a:t>
            </a:r>
            <a:r>
              <a:rPr lang="en-US" sz="1050" spc="30" dirty="0">
                <a:solidFill>
                  <a:srgbClr val="231F20"/>
                </a:solidFill>
                <a:latin typeface="Times New Roman"/>
                <a:cs typeface="Times New Roman"/>
              </a:rPr>
              <a:t> </a:t>
            </a:r>
            <a:r>
              <a:rPr lang="en-US" sz="1050" spc="10" dirty="0">
                <a:solidFill>
                  <a:srgbClr val="231F20"/>
                </a:solidFill>
                <a:latin typeface="Times New Roman"/>
                <a:cs typeface="Times New Roman"/>
              </a:rPr>
              <a:t>to</a:t>
            </a:r>
            <a:r>
              <a:rPr lang="en-US" sz="1050" spc="30" dirty="0">
                <a:solidFill>
                  <a:srgbClr val="231F20"/>
                </a:solidFill>
                <a:latin typeface="Times New Roman"/>
                <a:cs typeface="Times New Roman"/>
              </a:rPr>
              <a:t> </a:t>
            </a:r>
            <a:r>
              <a:rPr lang="en-US" sz="1050" spc="50" dirty="0">
                <a:solidFill>
                  <a:srgbClr val="231F20"/>
                </a:solidFill>
                <a:latin typeface="Times New Roman"/>
                <a:cs typeface="Times New Roman"/>
              </a:rPr>
              <a:t>help</a:t>
            </a:r>
            <a:r>
              <a:rPr lang="en-US" sz="1050" spc="35" dirty="0">
                <a:solidFill>
                  <a:srgbClr val="231F20"/>
                </a:solidFill>
                <a:latin typeface="Times New Roman"/>
                <a:cs typeface="Times New Roman"/>
              </a:rPr>
              <a:t> </a:t>
            </a:r>
            <a:r>
              <a:rPr lang="en-US" sz="1050" spc="50" dirty="0">
                <a:solidFill>
                  <a:srgbClr val="231F20"/>
                </a:solidFill>
                <a:latin typeface="Times New Roman"/>
                <a:cs typeface="Times New Roman"/>
              </a:rPr>
              <a:t>organizations</a:t>
            </a:r>
            <a:r>
              <a:rPr lang="en-US" sz="1050" spc="30" dirty="0">
                <a:solidFill>
                  <a:srgbClr val="231F20"/>
                </a:solidFill>
                <a:latin typeface="Times New Roman"/>
                <a:cs typeface="Times New Roman"/>
              </a:rPr>
              <a:t> </a:t>
            </a:r>
            <a:r>
              <a:rPr lang="en-US" sz="1050" spc="10" dirty="0">
                <a:solidFill>
                  <a:srgbClr val="231F20"/>
                </a:solidFill>
                <a:latin typeface="Times New Roman"/>
                <a:cs typeface="Times New Roman"/>
              </a:rPr>
              <a:t>effectively</a:t>
            </a:r>
            <a:r>
              <a:rPr lang="en-US" sz="1050" spc="30" dirty="0">
                <a:solidFill>
                  <a:srgbClr val="231F20"/>
                </a:solidFill>
                <a:latin typeface="Times New Roman"/>
                <a:cs typeface="Times New Roman"/>
              </a:rPr>
              <a:t> </a:t>
            </a:r>
            <a:r>
              <a:rPr lang="en-US" sz="1050" spc="60" dirty="0">
                <a:solidFill>
                  <a:srgbClr val="231F20"/>
                </a:solidFill>
                <a:latin typeface="Times New Roman"/>
                <a:cs typeface="Times New Roman"/>
              </a:rPr>
              <a:t>manage </a:t>
            </a:r>
            <a:r>
              <a:rPr lang="en-US" sz="1050" spc="85" dirty="0">
                <a:solidFill>
                  <a:srgbClr val="231F20"/>
                </a:solidFill>
                <a:latin typeface="Times New Roman"/>
                <a:cs typeface="Times New Roman"/>
              </a:rPr>
              <a:t>and</a:t>
            </a:r>
            <a:r>
              <a:rPr lang="en-US" sz="1050" spc="135" dirty="0">
                <a:solidFill>
                  <a:srgbClr val="231F20"/>
                </a:solidFill>
                <a:latin typeface="Times New Roman"/>
                <a:cs typeface="Times New Roman"/>
              </a:rPr>
              <a:t> </a:t>
            </a:r>
            <a:r>
              <a:rPr lang="en-US" sz="1050" spc="65" dirty="0">
                <a:solidFill>
                  <a:srgbClr val="231F20"/>
                </a:solidFill>
                <a:latin typeface="Times New Roman"/>
                <a:cs typeface="Times New Roman"/>
              </a:rPr>
              <a:t>respond</a:t>
            </a:r>
            <a:r>
              <a:rPr lang="en-US" sz="1050" spc="140"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140" dirty="0">
                <a:solidFill>
                  <a:srgbClr val="231F20"/>
                </a:solidFill>
                <a:latin typeface="Times New Roman"/>
                <a:cs typeface="Times New Roman"/>
              </a:rPr>
              <a:t> </a:t>
            </a:r>
            <a:r>
              <a:rPr lang="en-US" sz="1050" spc="20" dirty="0">
                <a:solidFill>
                  <a:srgbClr val="231F20"/>
                </a:solidFill>
                <a:latin typeface="Times New Roman"/>
                <a:cs typeface="Times New Roman"/>
              </a:rPr>
              <a:t>cybersecurity</a:t>
            </a:r>
            <a:r>
              <a:rPr lang="en-US" sz="1050" spc="140" dirty="0">
                <a:solidFill>
                  <a:srgbClr val="231F20"/>
                </a:solidFill>
                <a:latin typeface="Times New Roman"/>
                <a:cs typeface="Times New Roman"/>
              </a:rPr>
              <a:t> </a:t>
            </a:r>
            <a:r>
              <a:rPr lang="en-US" sz="1050" spc="20" dirty="0">
                <a:solidFill>
                  <a:srgbClr val="231F20"/>
                </a:solidFill>
                <a:latin typeface="Times New Roman"/>
                <a:cs typeface="Times New Roman"/>
              </a:rPr>
              <a:t>incidents,</a:t>
            </a:r>
            <a:r>
              <a:rPr lang="en-US" sz="1050" spc="140" dirty="0">
                <a:solidFill>
                  <a:srgbClr val="231F20"/>
                </a:solidFill>
                <a:latin typeface="Times New Roman"/>
                <a:cs typeface="Times New Roman"/>
              </a:rPr>
              <a:t> </a:t>
            </a:r>
            <a:r>
              <a:rPr lang="en-US" sz="1050" spc="50" dirty="0">
                <a:solidFill>
                  <a:srgbClr val="231F20"/>
                </a:solidFill>
                <a:latin typeface="Times New Roman"/>
                <a:cs typeface="Times New Roman"/>
              </a:rPr>
              <a:t>minimize</a:t>
            </a:r>
            <a:r>
              <a:rPr lang="en-US" sz="1050" spc="140" dirty="0">
                <a:solidFill>
                  <a:srgbClr val="231F20"/>
                </a:solidFill>
                <a:latin typeface="Times New Roman"/>
                <a:cs typeface="Times New Roman"/>
              </a:rPr>
              <a:t> </a:t>
            </a:r>
            <a:r>
              <a:rPr lang="en-US" sz="1050" spc="60" dirty="0">
                <a:solidFill>
                  <a:srgbClr val="231F20"/>
                </a:solidFill>
                <a:latin typeface="Times New Roman"/>
                <a:cs typeface="Times New Roman"/>
              </a:rPr>
              <a:t>damage,</a:t>
            </a:r>
            <a:r>
              <a:rPr lang="en-US" sz="1050" spc="14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40" dirty="0">
                <a:solidFill>
                  <a:srgbClr val="231F20"/>
                </a:solidFill>
                <a:latin typeface="Times New Roman"/>
                <a:cs typeface="Times New Roman"/>
              </a:rPr>
              <a:t> </a:t>
            </a:r>
            <a:r>
              <a:rPr lang="en-US" sz="1050" spc="50" dirty="0">
                <a:solidFill>
                  <a:srgbClr val="231F20"/>
                </a:solidFill>
                <a:latin typeface="Times New Roman"/>
                <a:cs typeface="Times New Roman"/>
              </a:rPr>
              <a:t>enhance</a:t>
            </a:r>
            <a:r>
              <a:rPr lang="en-US" sz="1050" spc="140" dirty="0">
                <a:solidFill>
                  <a:srgbClr val="231F20"/>
                </a:solidFill>
                <a:latin typeface="Times New Roman"/>
                <a:cs typeface="Times New Roman"/>
              </a:rPr>
              <a:t> </a:t>
            </a:r>
            <a:r>
              <a:rPr lang="en-US" sz="1050" spc="20" dirty="0">
                <a:solidFill>
                  <a:srgbClr val="231F20"/>
                </a:solidFill>
                <a:latin typeface="Times New Roman"/>
                <a:cs typeface="Times New Roman"/>
              </a:rPr>
              <a:t>overall</a:t>
            </a:r>
            <a:r>
              <a:rPr lang="en-US" sz="1050" spc="135" dirty="0">
                <a:solidFill>
                  <a:srgbClr val="231F20"/>
                </a:solidFill>
                <a:latin typeface="Times New Roman"/>
                <a:cs typeface="Times New Roman"/>
              </a:rPr>
              <a:t> </a:t>
            </a:r>
            <a:r>
              <a:rPr lang="en-US" sz="1050" spc="-10" dirty="0">
                <a:solidFill>
                  <a:srgbClr val="231F20"/>
                </a:solidFill>
                <a:latin typeface="Times New Roman"/>
                <a:cs typeface="Times New Roman"/>
              </a:rPr>
              <a:t>security </a:t>
            </a:r>
            <a:r>
              <a:rPr lang="en-US" sz="1050" spc="50" dirty="0">
                <a:solidFill>
                  <a:srgbClr val="231F20"/>
                </a:solidFill>
                <a:latin typeface="Times New Roman"/>
                <a:cs typeface="Times New Roman"/>
              </a:rPr>
              <a:t>posture.</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Regularly</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reviewing</a:t>
            </a:r>
            <a:r>
              <a:rPr lang="en-US" sz="1050" spc="10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00" dirty="0">
                <a:solidFill>
                  <a:srgbClr val="231F20"/>
                </a:solidFill>
                <a:latin typeface="Times New Roman"/>
                <a:cs typeface="Times New Roman"/>
              </a:rPr>
              <a:t> </a:t>
            </a:r>
            <a:r>
              <a:rPr lang="en-US" sz="1050" spc="65" dirty="0">
                <a:solidFill>
                  <a:srgbClr val="231F20"/>
                </a:solidFill>
                <a:latin typeface="Times New Roman"/>
                <a:cs typeface="Times New Roman"/>
              </a:rPr>
              <a:t>updating</a:t>
            </a:r>
            <a:r>
              <a:rPr lang="en-US" sz="1050" spc="10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IR</a:t>
            </a:r>
            <a:r>
              <a:rPr lang="en-US" sz="1050" spc="105" dirty="0">
                <a:solidFill>
                  <a:srgbClr val="231F20"/>
                </a:solidFill>
                <a:latin typeface="Times New Roman"/>
                <a:cs typeface="Times New Roman"/>
              </a:rPr>
              <a:t> </a:t>
            </a:r>
            <a:r>
              <a:rPr lang="en-US" sz="1050" spc="65" dirty="0">
                <a:solidFill>
                  <a:srgbClr val="231F20"/>
                </a:solidFill>
                <a:latin typeface="Times New Roman"/>
                <a:cs typeface="Times New Roman"/>
              </a:rPr>
              <a:t>plan</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is</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essential</a:t>
            </a:r>
            <a:r>
              <a:rPr lang="en-US" sz="1050" spc="105" dirty="0">
                <a:solidFill>
                  <a:srgbClr val="231F20"/>
                </a:solidFill>
                <a:latin typeface="Times New Roman"/>
                <a:cs typeface="Times New Roman"/>
              </a:rPr>
              <a:t> </a:t>
            </a:r>
            <a:r>
              <a:rPr lang="en-US" sz="1050" spc="20" dirty="0">
                <a:solidFill>
                  <a:srgbClr val="231F20"/>
                </a:solidFill>
                <a:latin typeface="Times New Roman"/>
                <a:cs typeface="Times New Roman"/>
              </a:rPr>
              <a:t>to</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stay</a:t>
            </a:r>
            <a:r>
              <a:rPr lang="en-US" sz="1050" spc="105" dirty="0">
                <a:solidFill>
                  <a:srgbClr val="231F20"/>
                </a:solidFill>
                <a:latin typeface="Times New Roman"/>
                <a:cs typeface="Times New Roman"/>
              </a:rPr>
              <a:t> </a:t>
            </a:r>
            <a:r>
              <a:rPr lang="en-US" sz="1050" spc="20" dirty="0">
                <a:solidFill>
                  <a:srgbClr val="231F20"/>
                </a:solidFill>
                <a:latin typeface="Times New Roman"/>
                <a:cs typeface="Times New Roman"/>
              </a:rPr>
              <a:t>resilient</a:t>
            </a:r>
            <a:r>
              <a:rPr lang="en-US" sz="1050" spc="100" dirty="0">
                <a:solidFill>
                  <a:srgbClr val="231F20"/>
                </a:solidFill>
                <a:latin typeface="Times New Roman"/>
                <a:cs typeface="Times New Roman"/>
              </a:rPr>
              <a:t> </a:t>
            </a:r>
            <a:r>
              <a:rPr lang="en-US" sz="1050" spc="20" dirty="0">
                <a:solidFill>
                  <a:srgbClr val="231F20"/>
                </a:solidFill>
                <a:latin typeface="Times New Roman"/>
                <a:cs typeface="Times New Roman"/>
              </a:rPr>
              <a:t>in</a:t>
            </a:r>
            <a:r>
              <a:rPr lang="en-US" sz="1050" spc="105"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spc="20" dirty="0">
                <a:solidFill>
                  <a:srgbClr val="231F20"/>
                </a:solidFill>
                <a:latin typeface="Times New Roman"/>
                <a:cs typeface="Times New Roman"/>
              </a:rPr>
              <a:t>face</a:t>
            </a:r>
            <a:r>
              <a:rPr lang="en-US" sz="1050" spc="75" dirty="0">
                <a:solidFill>
                  <a:srgbClr val="231F20"/>
                </a:solidFill>
                <a:latin typeface="Times New Roman"/>
                <a:cs typeface="Times New Roman"/>
              </a:rPr>
              <a:t> </a:t>
            </a:r>
            <a:r>
              <a:rPr lang="en-US" sz="1050" spc="20" dirty="0">
                <a:solidFill>
                  <a:srgbClr val="231F20"/>
                </a:solidFill>
                <a:latin typeface="Times New Roman"/>
                <a:cs typeface="Times New Roman"/>
              </a:rPr>
              <a:t>of</a:t>
            </a:r>
            <a:r>
              <a:rPr lang="en-US" sz="1050" spc="80" dirty="0">
                <a:solidFill>
                  <a:srgbClr val="231F20"/>
                </a:solidFill>
                <a:latin typeface="Times New Roman"/>
                <a:cs typeface="Times New Roman"/>
              </a:rPr>
              <a:t> </a:t>
            </a:r>
            <a:r>
              <a:rPr lang="en-US" sz="1050" spc="20" dirty="0">
                <a:solidFill>
                  <a:srgbClr val="231F20"/>
                </a:solidFill>
                <a:latin typeface="Times New Roman"/>
                <a:cs typeface="Times New Roman"/>
              </a:rPr>
              <a:t>evolving</a:t>
            </a:r>
            <a:r>
              <a:rPr lang="en-US" sz="1050" spc="75" dirty="0">
                <a:solidFill>
                  <a:srgbClr val="231F20"/>
                </a:solidFill>
                <a:latin typeface="Times New Roman"/>
                <a:cs typeface="Times New Roman"/>
              </a:rPr>
              <a:t> </a:t>
            </a:r>
            <a:r>
              <a:rPr lang="en-US" sz="1050" spc="-10" dirty="0">
                <a:solidFill>
                  <a:srgbClr val="231F20"/>
                </a:solidFill>
                <a:latin typeface="Times New Roman"/>
                <a:cs typeface="Times New Roman"/>
              </a:rPr>
              <a:t>threats.</a:t>
            </a:r>
            <a:endParaRPr lang="en-US" sz="1050" dirty="0">
              <a:latin typeface="Times New Roman"/>
              <a:cs typeface="Times New Roman"/>
            </a:endParaRPr>
          </a:p>
          <a:p>
            <a:pPr marL="63500" marR="55244" algn="just">
              <a:lnSpc>
                <a:spcPct val="103200"/>
              </a:lnSpc>
              <a:spcBef>
                <a:spcPts val="720"/>
              </a:spcBef>
            </a:pPr>
            <a:r>
              <a:rPr lang="en-US" sz="1050" spc="85" dirty="0">
                <a:solidFill>
                  <a:srgbClr val="231F20"/>
                </a:solidFill>
                <a:latin typeface="Times New Roman"/>
                <a:cs typeface="Times New Roman"/>
              </a:rPr>
              <a:t>Now</a:t>
            </a:r>
            <a:r>
              <a:rPr lang="en-US" sz="1050" spc="170"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175" dirty="0">
                <a:solidFill>
                  <a:srgbClr val="231F20"/>
                </a:solidFill>
                <a:latin typeface="Times New Roman"/>
                <a:cs typeface="Times New Roman"/>
              </a:rPr>
              <a:t> </a:t>
            </a:r>
            <a:r>
              <a:rPr lang="en-US" sz="1050" spc="70" dirty="0">
                <a:solidFill>
                  <a:srgbClr val="231F20"/>
                </a:solidFill>
                <a:latin typeface="Times New Roman"/>
                <a:cs typeface="Times New Roman"/>
              </a:rPr>
              <a:t>we</a:t>
            </a:r>
            <a:r>
              <a:rPr lang="en-US" sz="1050" spc="175" dirty="0">
                <a:solidFill>
                  <a:srgbClr val="231F20"/>
                </a:solidFill>
                <a:latin typeface="Times New Roman"/>
                <a:cs typeface="Times New Roman"/>
              </a:rPr>
              <a:t> </a:t>
            </a:r>
            <a:r>
              <a:rPr lang="en-US" sz="1050" spc="60" dirty="0">
                <a:solidFill>
                  <a:srgbClr val="231F20"/>
                </a:solidFill>
                <a:latin typeface="Times New Roman"/>
                <a:cs typeface="Times New Roman"/>
              </a:rPr>
              <a:t>have</a:t>
            </a:r>
            <a:r>
              <a:rPr lang="en-US" sz="1050" spc="175" dirty="0">
                <a:solidFill>
                  <a:srgbClr val="231F20"/>
                </a:solidFill>
                <a:latin typeface="Times New Roman"/>
                <a:cs typeface="Times New Roman"/>
              </a:rPr>
              <a:t> </a:t>
            </a:r>
            <a:r>
              <a:rPr lang="en-US" sz="1050" spc="55" dirty="0">
                <a:solidFill>
                  <a:srgbClr val="231F20"/>
                </a:solidFill>
                <a:latin typeface="Times New Roman"/>
                <a:cs typeface="Times New Roman"/>
              </a:rPr>
              <a:t>learned</a:t>
            </a:r>
            <a:r>
              <a:rPr lang="en-US" sz="1050" spc="170"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75" dirty="0">
                <a:solidFill>
                  <a:srgbClr val="231F20"/>
                </a:solidFill>
                <a:latin typeface="Times New Roman"/>
                <a:cs typeface="Times New Roman"/>
              </a:rPr>
              <a:t> </a:t>
            </a:r>
            <a:r>
              <a:rPr lang="en-US" sz="1050" spc="65" dirty="0">
                <a:solidFill>
                  <a:srgbClr val="231F20"/>
                </a:solidFill>
                <a:latin typeface="Times New Roman"/>
                <a:cs typeface="Times New Roman"/>
              </a:rPr>
              <a:t>understood</a:t>
            </a:r>
            <a:r>
              <a:rPr lang="en-US" sz="1050" spc="17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75" dirty="0">
                <a:solidFill>
                  <a:srgbClr val="231F20"/>
                </a:solidFill>
                <a:latin typeface="Times New Roman"/>
                <a:cs typeface="Times New Roman"/>
              </a:rPr>
              <a:t> </a:t>
            </a:r>
            <a:r>
              <a:rPr lang="en-US" sz="1050" dirty="0">
                <a:solidFill>
                  <a:srgbClr val="231F20"/>
                </a:solidFill>
                <a:latin typeface="Times New Roman"/>
                <a:cs typeface="Times New Roman"/>
              </a:rPr>
              <a:t>IR</a:t>
            </a:r>
            <a:r>
              <a:rPr lang="en-US" sz="1050" spc="170" dirty="0">
                <a:solidFill>
                  <a:srgbClr val="231F20"/>
                </a:solidFill>
                <a:latin typeface="Times New Roman"/>
                <a:cs typeface="Times New Roman"/>
              </a:rPr>
              <a:t> </a:t>
            </a:r>
            <a:r>
              <a:rPr lang="en-US" sz="1050" dirty="0">
                <a:solidFill>
                  <a:srgbClr val="231F20"/>
                </a:solidFill>
                <a:latin typeface="Times New Roman"/>
                <a:cs typeface="Times New Roman"/>
              </a:rPr>
              <a:t>lifecycle,</a:t>
            </a:r>
            <a:r>
              <a:rPr lang="en-US" sz="1050" spc="175" dirty="0">
                <a:solidFill>
                  <a:srgbClr val="231F20"/>
                </a:solidFill>
                <a:latin typeface="Times New Roman"/>
                <a:cs typeface="Times New Roman"/>
              </a:rPr>
              <a:t> </a:t>
            </a:r>
            <a:r>
              <a:rPr lang="en-US" sz="1050" dirty="0">
                <a:solidFill>
                  <a:srgbClr val="231F20"/>
                </a:solidFill>
                <a:latin typeface="Times New Roman"/>
                <a:cs typeface="Times New Roman"/>
              </a:rPr>
              <a:t>let</a:t>
            </a:r>
            <a:r>
              <a:rPr lang="en-US" sz="1050" spc="175" dirty="0">
                <a:solidFill>
                  <a:srgbClr val="231F20"/>
                </a:solidFill>
                <a:latin typeface="Times New Roman"/>
                <a:cs typeface="Times New Roman"/>
              </a:rPr>
              <a:t> </a:t>
            </a:r>
            <a:r>
              <a:rPr lang="en-US" sz="1050" spc="70" dirty="0">
                <a:solidFill>
                  <a:srgbClr val="231F20"/>
                </a:solidFill>
                <a:latin typeface="Times New Roman"/>
                <a:cs typeface="Times New Roman"/>
              </a:rPr>
              <a:t>us</a:t>
            </a:r>
            <a:r>
              <a:rPr lang="en-US" sz="1050" spc="175" dirty="0">
                <a:solidFill>
                  <a:srgbClr val="231F20"/>
                </a:solidFill>
                <a:latin typeface="Times New Roman"/>
                <a:cs typeface="Times New Roman"/>
              </a:rPr>
              <a:t> </a:t>
            </a:r>
            <a:r>
              <a:rPr lang="en-US" sz="1050" dirty="0">
                <a:solidFill>
                  <a:srgbClr val="231F20"/>
                </a:solidFill>
                <a:latin typeface="Times New Roman"/>
                <a:cs typeface="Times New Roman"/>
              </a:rPr>
              <a:t>look</a:t>
            </a:r>
            <a:r>
              <a:rPr lang="en-US" sz="1050" spc="175" dirty="0">
                <a:solidFill>
                  <a:srgbClr val="231F20"/>
                </a:solidFill>
                <a:latin typeface="Times New Roman"/>
                <a:cs typeface="Times New Roman"/>
              </a:rPr>
              <a:t> </a:t>
            </a:r>
            <a:r>
              <a:rPr lang="en-US" sz="1050" spc="50" dirty="0">
                <a:solidFill>
                  <a:srgbClr val="231F20"/>
                </a:solidFill>
                <a:latin typeface="Times New Roman"/>
                <a:cs typeface="Times New Roman"/>
              </a:rPr>
              <a:t>at</a:t>
            </a:r>
            <a:r>
              <a:rPr lang="en-US" sz="1050" spc="170" dirty="0">
                <a:solidFill>
                  <a:srgbClr val="231F20"/>
                </a:solidFill>
                <a:latin typeface="Times New Roman"/>
                <a:cs typeface="Times New Roman"/>
              </a:rPr>
              <a:t> </a:t>
            </a:r>
            <a:r>
              <a:rPr lang="en-US" sz="1050" spc="55" dirty="0">
                <a:solidFill>
                  <a:srgbClr val="231F20"/>
                </a:solidFill>
                <a:latin typeface="Times New Roman"/>
                <a:cs typeface="Times New Roman"/>
              </a:rPr>
              <a:t>some</a:t>
            </a:r>
            <a:r>
              <a:rPr lang="en-US" sz="1050" spc="175" dirty="0">
                <a:solidFill>
                  <a:srgbClr val="231F20"/>
                </a:solidFill>
                <a:latin typeface="Times New Roman"/>
                <a:cs typeface="Times New Roman"/>
              </a:rPr>
              <a:t> </a:t>
            </a:r>
            <a:r>
              <a:rPr lang="en-US" sz="1050" dirty="0">
                <a:solidFill>
                  <a:srgbClr val="231F20"/>
                </a:solidFill>
                <a:latin typeface="Times New Roman"/>
                <a:cs typeface="Times New Roman"/>
              </a:rPr>
              <a:t>of</a:t>
            </a:r>
            <a:r>
              <a:rPr lang="en-US" sz="1050" spc="175" dirty="0">
                <a:solidFill>
                  <a:srgbClr val="231F20"/>
                </a:solidFill>
                <a:latin typeface="Times New Roman"/>
                <a:cs typeface="Times New Roman"/>
              </a:rPr>
              <a:t> </a:t>
            </a:r>
            <a:r>
              <a:rPr lang="en-US" sz="1050" spc="30" dirty="0">
                <a:solidFill>
                  <a:srgbClr val="231F20"/>
                </a:solidFill>
                <a:latin typeface="Times New Roman"/>
                <a:cs typeface="Times New Roman"/>
              </a:rPr>
              <a:t>the </a:t>
            </a:r>
            <a:r>
              <a:rPr lang="en-US" sz="1050" dirty="0">
                <a:solidFill>
                  <a:srgbClr val="231F20"/>
                </a:solidFill>
                <a:latin typeface="Times New Roman"/>
                <a:cs typeface="Times New Roman"/>
              </a:rPr>
              <a:t>DFIR</a:t>
            </a:r>
            <a:r>
              <a:rPr lang="en-US" sz="1050" spc="145" dirty="0">
                <a:solidFill>
                  <a:srgbClr val="231F20"/>
                </a:solidFill>
                <a:latin typeface="Times New Roman"/>
                <a:cs typeface="Times New Roman"/>
              </a:rPr>
              <a:t> </a:t>
            </a:r>
            <a:r>
              <a:rPr lang="en-US" sz="1050" spc="55" dirty="0">
                <a:solidFill>
                  <a:srgbClr val="231F20"/>
                </a:solidFill>
                <a:latin typeface="Times New Roman"/>
                <a:cs typeface="Times New Roman"/>
              </a:rPr>
              <a:t>frameworks</a:t>
            </a:r>
            <a:r>
              <a:rPr lang="en-US" sz="1050" spc="145" dirty="0">
                <a:solidFill>
                  <a:srgbClr val="231F20"/>
                </a:solidFill>
                <a:latin typeface="Times New Roman"/>
                <a:cs typeface="Times New Roman"/>
              </a:rPr>
              <a:t> </a:t>
            </a:r>
            <a:r>
              <a:rPr lang="en-US" sz="1050" spc="55" dirty="0">
                <a:solidFill>
                  <a:srgbClr val="231F20"/>
                </a:solidFill>
                <a:latin typeface="Times New Roman"/>
                <a:cs typeface="Times New Roman"/>
              </a:rPr>
              <a:t>that</a:t>
            </a:r>
            <a:r>
              <a:rPr lang="en-US" sz="1050" spc="145" dirty="0">
                <a:solidFill>
                  <a:srgbClr val="231F20"/>
                </a:solidFill>
                <a:latin typeface="Times New Roman"/>
                <a:cs typeface="Times New Roman"/>
              </a:rPr>
              <a:t> </a:t>
            </a:r>
            <a:r>
              <a:rPr lang="en-US" sz="1050" spc="50" dirty="0">
                <a:solidFill>
                  <a:srgbClr val="231F20"/>
                </a:solidFill>
                <a:latin typeface="Times New Roman"/>
                <a:cs typeface="Times New Roman"/>
              </a:rPr>
              <a:t>organizations</a:t>
            </a:r>
            <a:r>
              <a:rPr lang="en-US" sz="1050" spc="145" dirty="0">
                <a:solidFill>
                  <a:srgbClr val="231F20"/>
                </a:solidFill>
                <a:latin typeface="Times New Roman"/>
                <a:cs typeface="Times New Roman"/>
              </a:rPr>
              <a:t> </a:t>
            </a:r>
            <a:r>
              <a:rPr lang="en-US" sz="1050" spc="70" dirty="0">
                <a:solidFill>
                  <a:srgbClr val="231F20"/>
                </a:solidFill>
                <a:latin typeface="Times New Roman"/>
                <a:cs typeface="Times New Roman"/>
              </a:rPr>
              <a:t>adapt</a:t>
            </a:r>
            <a:r>
              <a:rPr lang="en-US" sz="1050" spc="145" dirty="0">
                <a:solidFill>
                  <a:srgbClr val="231F20"/>
                </a:solidFill>
                <a:latin typeface="Times New Roman"/>
                <a:cs typeface="Times New Roman"/>
              </a:rPr>
              <a:t> </a:t>
            </a:r>
            <a:r>
              <a:rPr lang="en-US" sz="1050" dirty="0">
                <a:solidFill>
                  <a:srgbClr val="231F20"/>
                </a:solidFill>
                <a:latin typeface="Times New Roman"/>
                <a:cs typeface="Times New Roman"/>
              </a:rPr>
              <a:t>to</a:t>
            </a:r>
            <a:r>
              <a:rPr lang="en-US" sz="1050" spc="145" dirty="0">
                <a:solidFill>
                  <a:srgbClr val="231F20"/>
                </a:solidFill>
                <a:latin typeface="Times New Roman"/>
                <a:cs typeface="Times New Roman"/>
              </a:rPr>
              <a:t> </a:t>
            </a:r>
            <a:r>
              <a:rPr lang="en-US" sz="1050" spc="55" dirty="0">
                <a:solidFill>
                  <a:srgbClr val="231F20"/>
                </a:solidFill>
                <a:latin typeface="Times New Roman"/>
                <a:cs typeface="Times New Roman"/>
              </a:rPr>
              <a:t>deal</a:t>
            </a:r>
            <a:r>
              <a:rPr lang="en-US" sz="1050" spc="145" dirty="0">
                <a:solidFill>
                  <a:srgbClr val="231F20"/>
                </a:solidFill>
                <a:latin typeface="Times New Roman"/>
                <a:cs typeface="Times New Roman"/>
              </a:rPr>
              <a:t> </a:t>
            </a:r>
            <a:r>
              <a:rPr lang="en-US" sz="1050" spc="65" dirty="0">
                <a:solidFill>
                  <a:srgbClr val="231F20"/>
                </a:solidFill>
                <a:latin typeface="Times New Roman"/>
                <a:cs typeface="Times New Roman"/>
              </a:rPr>
              <a:t>with</a:t>
            </a:r>
            <a:r>
              <a:rPr lang="en-US" sz="1050" spc="145" dirty="0">
                <a:solidFill>
                  <a:srgbClr val="231F20"/>
                </a:solidFill>
                <a:latin typeface="Times New Roman"/>
                <a:cs typeface="Times New Roman"/>
              </a:rPr>
              <a:t> </a:t>
            </a:r>
            <a:r>
              <a:rPr lang="en-US" sz="1050" spc="85" dirty="0">
                <a:solidFill>
                  <a:srgbClr val="231F20"/>
                </a:solidFill>
                <a:latin typeface="Times New Roman"/>
                <a:cs typeface="Times New Roman"/>
              </a:rPr>
              <a:t>and</a:t>
            </a:r>
            <a:r>
              <a:rPr lang="en-US" sz="1050" spc="145" dirty="0">
                <a:solidFill>
                  <a:srgbClr val="231F20"/>
                </a:solidFill>
                <a:latin typeface="Times New Roman"/>
                <a:cs typeface="Times New Roman"/>
              </a:rPr>
              <a:t> </a:t>
            </a:r>
            <a:r>
              <a:rPr lang="en-US" sz="1050" spc="85" dirty="0">
                <a:solidFill>
                  <a:srgbClr val="231F20"/>
                </a:solidFill>
                <a:latin typeface="Times New Roman"/>
                <a:cs typeface="Times New Roman"/>
              </a:rPr>
              <a:t>map</a:t>
            </a:r>
            <a:r>
              <a:rPr lang="en-US" sz="1050" spc="145" dirty="0">
                <a:solidFill>
                  <a:srgbClr val="231F20"/>
                </a:solidFill>
                <a:latin typeface="Times New Roman"/>
                <a:cs typeface="Times New Roman"/>
              </a:rPr>
              <a:t> </a:t>
            </a:r>
            <a:r>
              <a:rPr lang="en-US" sz="1050" spc="55" dirty="0">
                <a:solidFill>
                  <a:srgbClr val="231F20"/>
                </a:solidFill>
                <a:latin typeface="Times New Roman"/>
                <a:cs typeface="Times New Roman"/>
              </a:rPr>
              <a:t>the</a:t>
            </a:r>
            <a:r>
              <a:rPr lang="en-US" sz="1050" spc="145" dirty="0">
                <a:solidFill>
                  <a:srgbClr val="231F20"/>
                </a:solidFill>
                <a:latin typeface="Times New Roman"/>
                <a:cs typeface="Times New Roman"/>
              </a:rPr>
              <a:t> </a:t>
            </a:r>
            <a:r>
              <a:rPr lang="en-US" sz="1050" spc="50" dirty="0">
                <a:solidFill>
                  <a:srgbClr val="231F20"/>
                </a:solidFill>
                <a:latin typeface="Times New Roman"/>
                <a:cs typeface="Times New Roman"/>
              </a:rPr>
              <a:t>threats</a:t>
            </a:r>
            <a:r>
              <a:rPr lang="en-US" sz="1050" spc="145" dirty="0">
                <a:solidFill>
                  <a:srgbClr val="231F20"/>
                </a:solidFill>
                <a:latin typeface="Times New Roman"/>
                <a:cs typeface="Times New Roman"/>
              </a:rPr>
              <a:t> </a:t>
            </a:r>
            <a:r>
              <a:rPr lang="en-US" sz="1050" dirty="0">
                <a:solidFill>
                  <a:srgbClr val="231F20"/>
                </a:solidFill>
                <a:latin typeface="Times New Roman"/>
                <a:cs typeface="Times New Roman"/>
              </a:rPr>
              <a:t>for</a:t>
            </a:r>
            <a:r>
              <a:rPr lang="en-US" sz="1050" spc="145" dirty="0">
                <a:solidFill>
                  <a:srgbClr val="231F20"/>
                </a:solidFill>
                <a:latin typeface="Times New Roman"/>
                <a:cs typeface="Times New Roman"/>
              </a:rPr>
              <a:t> </a:t>
            </a:r>
            <a:r>
              <a:rPr lang="en-US" sz="1050" spc="40" dirty="0">
                <a:solidFill>
                  <a:srgbClr val="231F20"/>
                </a:solidFill>
                <a:latin typeface="Times New Roman"/>
                <a:cs typeface="Times New Roman"/>
              </a:rPr>
              <a:t>better </a:t>
            </a:r>
            <a:r>
              <a:rPr lang="en-US" sz="1050" spc="-10" dirty="0">
                <a:solidFill>
                  <a:srgbClr val="231F20"/>
                </a:solidFill>
                <a:latin typeface="Times New Roman"/>
                <a:cs typeface="Times New Roman"/>
              </a:rPr>
              <a:t>visualizations.</a:t>
            </a:r>
            <a:endParaRPr lang="en-US" sz="1050" dirty="0">
              <a:latin typeface="Times New Roman"/>
              <a:cs typeface="Times New Roman"/>
            </a:endParaRPr>
          </a:p>
          <a:p>
            <a:pPr marL="850900" marR="42545" lvl="1" indent="-190500" algn="just">
              <a:lnSpc>
                <a:spcPct val="103200"/>
              </a:lnSpc>
              <a:spcBef>
                <a:spcPts val="360"/>
              </a:spcBef>
              <a:buFont typeface="Times New Roman"/>
              <a:buAutoNum type="alphaLcPeriod"/>
              <a:tabLst>
                <a:tab pos="850900" algn="l"/>
              </a:tabLst>
            </a:pPr>
            <a:endParaRPr lang="en-US" sz="1050" dirty="0">
              <a:latin typeface="Times New Roman"/>
              <a:cs typeface="Times New Roman"/>
            </a:endParaRPr>
          </a:p>
          <a:p>
            <a:pPr marL="850900" marR="43180" lvl="1" indent="-190500" algn="just">
              <a:lnSpc>
                <a:spcPct val="103200"/>
              </a:lnSpc>
              <a:spcBef>
                <a:spcPts val="359"/>
              </a:spcBef>
              <a:buFont typeface="Times New Roman"/>
              <a:buAutoNum type="alphaLcPeriod"/>
              <a:tabLst>
                <a:tab pos="850900" algn="l"/>
              </a:tabLst>
            </a:pPr>
            <a:endParaRPr lang="en-US" sz="1050" dirty="0">
              <a:latin typeface="Times New Roman"/>
              <a:cs typeface="Times New Roman"/>
            </a:endParaRPr>
          </a:p>
          <a:p>
            <a:endParaRPr lang="en-AE" dirty="0"/>
          </a:p>
        </p:txBody>
      </p:sp>
      <p:sp>
        <p:nvSpPr>
          <p:cNvPr id="4" name="Slide Number Placeholder 3"/>
          <p:cNvSpPr>
            <a:spLocks noGrp="1"/>
          </p:cNvSpPr>
          <p:nvPr>
            <p:ph type="sldNum" sz="quarter" idx="5"/>
          </p:nvPr>
        </p:nvSpPr>
        <p:spPr/>
        <p:txBody>
          <a:bodyPr/>
          <a:lstStyle/>
          <a:p>
            <a:fld id="{2B53F712-CC9B-44C2-B4A9-09F5D7B563AD}" type="slidenum">
              <a:rPr lang="en-AE" smtClean="0"/>
              <a:t>4</a:t>
            </a:fld>
            <a:endParaRPr lang="en-AE"/>
          </a:p>
        </p:txBody>
      </p:sp>
    </p:spTree>
    <p:extLst>
      <p:ext uri="{BB962C8B-B14F-4D97-AF65-F5344CB8AC3E}">
        <p14:creationId xmlns:p14="http://schemas.microsoft.com/office/powerpoint/2010/main" val="1834674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0800" algn="just">
              <a:lnSpc>
                <a:spcPct val="100000"/>
              </a:lnSpc>
              <a:spcBef>
                <a:spcPts val="610"/>
              </a:spcBef>
            </a:pPr>
            <a:r>
              <a:rPr lang="en-US" sz="1200" spc="60" dirty="0">
                <a:solidFill>
                  <a:srgbClr val="231F20"/>
                </a:solidFill>
                <a:latin typeface="Times New Roman"/>
                <a:cs typeface="Times New Roman"/>
              </a:rPr>
              <a:t>An</a:t>
            </a:r>
            <a:r>
              <a:rPr lang="en-US" sz="1200" spc="170" dirty="0">
                <a:solidFill>
                  <a:srgbClr val="231F20"/>
                </a:solidFill>
                <a:latin typeface="Times New Roman"/>
                <a:cs typeface="Times New Roman"/>
              </a:rPr>
              <a:t> </a:t>
            </a:r>
            <a:r>
              <a:rPr lang="en-US" sz="1200" spc="10" dirty="0">
                <a:solidFill>
                  <a:srgbClr val="231F20"/>
                </a:solidFill>
                <a:latin typeface="Times New Roman"/>
                <a:cs typeface="Times New Roman"/>
              </a:rPr>
              <a:t>IR</a:t>
            </a:r>
            <a:r>
              <a:rPr lang="en-US" sz="1200" spc="170" dirty="0">
                <a:solidFill>
                  <a:srgbClr val="231F20"/>
                </a:solidFill>
                <a:latin typeface="Times New Roman"/>
                <a:cs typeface="Times New Roman"/>
              </a:rPr>
              <a:t> </a:t>
            </a:r>
            <a:r>
              <a:rPr lang="en-US" sz="1200" spc="10" dirty="0">
                <a:solidFill>
                  <a:srgbClr val="231F20"/>
                </a:solidFill>
                <a:latin typeface="Times New Roman"/>
                <a:cs typeface="Times New Roman"/>
              </a:rPr>
              <a:t>playbook</a:t>
            </a:r>
            <a:r>
              <a:rPr lang="en-US" sz="1200" spc="170" dirty="0">
                <a:solidFill>
                  <a:srgbClr val="231F20"/>
                </a:solidFill>
                <a:latin typeface="Times New Roman"/>
                <a:cs typeface="Times New Roman"/>
              </a:rPr>
              <a:t> </a:t>
            </a:r>
            <a:r>
              <a:rPr lang="en-US" sz="1200" spc="10" dirty="0">
                <a:solidFill>
                  <a:srgbClr val="231F20"/>
                </a:solidFill>
                <a:latin typeface="Times New Roman"/>
                <a:cs typeface="Times New Roman"/>
              </a:rPr>
              <a:t>is</a:t>
            </a:r>
            <a:r>
              <a:rPr lang="en-US" sz="1200" spc="170"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175" dirty="0">
                <a:solidFill>
                  <a:srgbClr val="231F20"/>
                </a:solidFill>
                <a:latin typeface="Times New Roman"/>
                <a:cs typeface="Times New Roman"/>
              </a:rPr>
              <a:t> </a:t>
            </a:r>
            <a:r>
              <a:rPr lang="en-US" sz="1200" spc="55" dirty="0">
                <a:solidFill>
                  <a:srgbClr val="231F20"/>
                </a:solidFill>
                <a:latin typeface="Times New Roman"/>
                <a:cs typeface="Times New Roman"/>
              </a:rPr>
              <a:t>structured</a:t>
            </a:r>
            <a:r>
              <a:rPr lang="en-US" sz="1200" spc="170" dirty="0">
                <a:solidFill>
                  <a:srgbClr val="231F20"/>
                </a:solidFill>
                <a:latin typeface="Times New Roman"/>
                <a:cs typeface="Times New Roman"/>
              </a:rPr>
              <a:t> </a:t>
            </a:r>
            <a:r>
              <a:rPr lang="en-US" sz="1200" spc="60" dirty="0">
                <a:solidFill>
                  <a:srgbClr val="231F20"/>
                </a:solidFill>
                <a:latin typeface="Times New Roman"/>
                <a:cs typeface="Times New Roman"/>
              </a:rPr>
              <a:t>document</a:t>
            </a:r>
            <a:r>
              <a:rPr lang="en-US" sz="1200" spc="170"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170" dirty="0">
                <a:solidFill>
                  <a:srgbClr val="231F20"/>
                </a:solidFill>
                <a:latin typeface="Times New Roman"/>
                <a:cs typeface="Times New Roman"/>
              </a:rPr>
              <a:t> </a:t>
            </a:r>
            <a:r>
              <a:rPr lang="en-US" sz="1200" spc="10" dirty="0">
                <a:solidFill>
                  <a:srgbClr val="231F20"/>
                </a:solidFill>
                <a:latin typeface="Times New Roman"/>
                <a:cs typeface="Times New Roman"/>
              </a:rPr>
              <a:t>outlines</a:t>
            </a:r>
            <a:r>
              <a:rPr lang="en-US" sz="1200" spc="17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75" dirty="0">
                <a:solidFill>
                  <a:srgbClr val="231F20"/>
                </a:solidFill>
                <a:latin typeface="Times New Roman"/>
                <a:cs typeface="Times New Roman"/>
              </a:rPr>
              <a:t> </a:t>
            </a:r>
            <a:r>
              <a:rPr lang="en-US" sz="1200" spc="10" dirty="0">
                <a:solidFill>
                  <a:srgbClr val="231F20"/>
                </a:solidFill>
                <a:latin typeface="Times New Roman"/>
                <a:cs typeface="Times New Roman"/>
              </a:rPr>
              <a:t>defines</a:t>
            </a:r>
            <a:r>
              <a:rPr lang="en-US" sz="1200" spc="17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70" dirty="0">
                <a:solidFill>
                  <a:srgbClr val="231F20"/>
                </a:solidFill>
                <a:latin typeface="Times New Roman"/>
                <a:cs typeface="Times New Roman"/>
              </a:rPr>
              <a:t> </a:t>
            </a:r>
            <a:r>
              <a:rPr lang="en-US" sz="1200" spc="55" dirty="0">
                <a:solidFill>
                  <a:srgbClr val="231F20"/>
                </a:solidFill>
                <a:latin typeface="Times New Roman"/>
                <a:cs typeface="Times New Roman"/>
              </a:rPr>
              <a:t>procedures</a:t>
            </a:r>
            <a:r>
              <a:rPr lang="en-US" sz="1200" spc="170" dirty="0">
                <a:solidFill>
                  <a:srgbClr val="231F20"/>
                </a:solidFill>
                <a:latin typeface="Times New Roman"/>
                <a:cs typeface="Times New Roman"/>
              </a:rPr>
              <a:t> </a:t>
            </a:r>
            <a:r>
              <a:rPr lang="en-US" sz="1200" spc="60" dirty="0">
                <a:solidFill>
                  <a:srgbClr val="231F20"/>
                </a:solidFill>
                <a:latin typeface="Times New Roman"/>
                <a:cs typeface="Times New Roman"/>
              </a:rPr>
              <a:t>and</a:t>
            </a:r>
            <a:endParaRPr lang="en-US" sz="1200" dirty="0">
              <a:latin typeface="Times New Roman"/>
              <a:cs typeface="Times New Roman"/>
            </a:endParaRPr>
          </a:p>
          <a:p>
            <a:pPr marL="50800" algn="just">
              <a:lnSpc>
                <a:spcPct val="100000"/>
              </a:lnSpc>
              <a:spcBef>
                <a:spcPts val="40"/>
              </a:spcBef>
            </a:pPr>
            <a:r>
              <a:rPr lang="en-US" sz="1200" spc="20" dirty="0">
                <a:solidFill>
                  <a:srgbClr val="231F20"/>
                </a:solidFill>
                <a:latin typeface="Times New Roman"/>
                <a:cs typeface="Times New Roman"/>
              </a:rPr>
              <a:t>actions</a:t>
            </a:r>
            <a:r>
              <a:rPr lang="en-US" sz="1200" spc="5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55" dirty="0">
                <a:solidFill>
                  <a:srgbClr val="231F20"/>
                </a:solidFill>
                <a:latin typeface="Times New Roman"/>
                <a:cs typeface="Times New Roman"/>
              </a:rPr>
              <a:t> </a:t>
            </a:r>
            <a:r>
              <a:rPr lang="en-US" sz="1200" spc="50" dirty="0">
                <a:solidFill>
                  <a:srgbClr val="231F20"/>
                </a:solidFill>
                <a:latin typeface="Times New Roman"/>
                <a:cs typeface="Times New Roman"/>
              </a:rPr>
              <a:t>organization</a:t>
            </a:r>
            <a:r>
              <a:rPr lang="en-US" sz="1200" spc="60" dirty="0">
                <a:solidFill>
                  <a:srgbClr val="231F20"/>
                </a:solidFill>
                <a:latin typeface="Times New Roman"/>
                <a:cs typeface="Times New Roman"/>
              </a:rPr>
              <a:t> </a:t>
            </a:r>
            <a:r>
              <a:rPr lang="en-US" sz="1200" spc="70" dirty="0">
                <a:solidFill>
                  <a:srgbClr val="231F20"/>
                </a:solidFill>
                <a:latin typeface="Times New Roman"/>
                <a:cs typeface="Times New Roman"/>
              </a:rPr>
              <a:t>must</a:t>
            </a:r>
            <a:r>
              <a:rPr lang="en-US" sz="1200" spc="50" dirty="0">
                <a:solidFill>
                  <a:srgbClr val="231F20"/>
                </a:solidFill>
                <a:latin typeface="Times New Roman"/>
                <a:cs typeface="Times New Roman"/>
              </a:rPr>
              <a:t> </a:t>
            </a:r>
            <a:r>
              <a:rPr lang="en-US" sz="1200" spc="20" dirty="0">
                <a:solidFill>
                  <a:srgbClr val="231F20"/>
                </a:solidFill>
                <a:latin typeface="Times New Roman"/>
                <a:cs typeface="Times New Roman"/>
              </a:rPr>
              <a:t>follow</a:t>
            </a:r>
            <a:r>
              <a:rPr lang="en-US" sz="1200" spc="60" dirty="0">
                <a:solidFill>
                  <a:srgbClr val="231F20"/>
                </a:solidFill>
                <a:latin typeface="Times New Roman"/>
                <a:cs typeface="Times New Roman"/>
              </a:rPr>
              <a:t> </a:t>
            </a:r>
            <a:r>
              <a:rPr lang="en-US" sz="1200" spc="20" dirty="0">
                <a:solidFill>
                  <a:srgbClr val="231F20"/>
                </a:solidFill>
                <a:latin typeface="Times New Roman"/>
                <a:cs typeface="Times New Roman"/>
              </a:rPr>
              <a:t>in</a:t>
            </a:r>
            <a:r>
              <a:rPr lang="en-US" sz="1200" spc="55" dirty="0">
                <a:solidFill>
                  <a:srgbClr val="231F20"/>
                </a:solidFill>
                <a:latin typeface="Times New Roman"/>
                <a:cs typeface="Times New Roman"/>
              </a:rPr>
              <a:t> the </a:t>
            </a:r>
            <a:r>
              <a:rPr lang="en-US" sz="1200" spc="50" dirty="0">
                <a:solidFill>
                  <a:srgbClr val="231F20"/>
                </a:solidFill>
                <a:latin typeface="Times New Roman"/>
                <a:cs typeface="Times New Roman"/>
              </a:rPr>
              <a:t>event</a:t>
            </a:r>
            <a:r>
              <a:rPr lang="en-US" sz="1200" spc="55" dirty="0">
                <a:solidFill>
                  <a:srgbClr val="231F20"/>
                </a:solidFill>
                <a:latin typeface="Times New Roman"/>
                <a:cs typeface="Times New Roman"/>
              </a:rPr>
              <a:t> </a:t>
            </a:r>
            <a:r>
              <a:rPr lang="en-US" sz="1200" spc="20" dirty="0">
                <a:solidFill>
                  <a:srgbClr val="231F20"/>
                </a:solidFill>
                <a:latin typeface="Times New Roman"/>
                <a:cs typeface="Times New Roman"/>
              </a:rPr>
              <a:t>of</a:t>
            </a:r>
            <a:r>
              <a:rPr lang="en-US" sz="1200" spc="55" dirty="0">
                <a:solidFill>
                  <a:srgbClr val="231F20"/>
                </a:solidFill>
                <a:latin typeface="Times New Roman"/>
                <a:cs typeface="Times New Roman"/>
              </a:rPr>
              <a:t> </a:t>
            </a:r>
            <a:r>
              <a:rPr lang="en-US" sz="1200" spc="60" dirty="0">
                <a:solidFill>
                  <a:srgbClr val="231F20"/>
                </a:solidFill>
                <a:latin typeface="Times New Roman"/>
                <a:cs typeface="Times New Roman"/>
              </a:rPr>
              <a:t>a </a:t>
            </a:r>
            <a:r>
              <a:rPr lang="en-US" sz="1200" spc="20" dirty="0">
                <a:solidFill>
                  <a:srgbClr val="231F20"/>
                </a:solidFill>
                <a:latin typeface="Times New Roman"/>
                <a:cs typeface="Times New Roman"/>
              </a:rPr>
              <a:t>security</a:t>
            </a:r>
            <a:r>
              <a:rPr lang="en-US" sz="1200" spc="50" dirty="0">
                <a:solidFill>
                  <a:srgbClr val="231F20"/>
                </a:solidFill>
                <a:latin typeface="Times New Roman"/>
                <a:cs typeface="Times New Roman"/>
              </a:rPr>
              <a:t> </a:t>
            </a:r>
            <a:r>
              <a:rPr lang="en-US" sz="1200" spc="20" dirty="0">
                <a:solidFill>
                  <a:srgbClr val="231F20"/>
                </a:solidFill>
                <a:latin typeface="Times New Roman"/>
                <a:cs typeface="Times New Roman"/>
              </a:rPr>
              <a:t>incident</a:t>
            </a:r>
            <a:r>
              <a:rPr lang="en-US" sz="1200" spc="50" dirty="0">
                <a:solidFill>
                  <a:srgbClr val="231F20"/>
                </a:solidFill>
                <a:latin typeface="Times New Roman"/>
                <a:cs typeface="Times New Roman"/>
              </a:rPr>
              <a:t> or</a:t>
            </a:r>
            <a:r>
              <a:rPr lang="en-US" sz="1200" spc="60" dirty="0">
                <a:solidFill>
                  <a:srgbClr val="231F20"/>
                </a:solidFill>
                <a:latin typeface="Times New Roman"/>
                <a:cs typeface="Times New Roman"/>
              </a:rPr>
              <a:t> </a:t>
            </a:r>
            <a:r>
              <a:rPr lang="en-US" sz="1200" spc="-10" dirty="0">
                <a:solidFill>
                  <a:srgbClr val="231F20"/>
                </a:solidFill>
                <a:latin typeface="Times New Roman"/>
                <a:cs typeface="Times New Roman"/>
              </a:rPr>
              <a:t>breach.</a:t>
            </a:r>
            <a:endParaRPr lang="en-US" sz="1200" dirty="0">
              <a:latin typeface="Times New Roman"/>
              <a:cs typeface="Times New Roman"/>
            </a:endParaRPr>
          </a:p>
          <a:p>
            <a:pPr marL="50800" marR="43180" algn="just">
              <a:lnSpc>
                <a:spcPct val="103200"/>
              </a:lnSpc>
              <a:spcBef>
                <a:spcPts val="720"/>
              </a:spcBef>
            </a:pPr>
            <a:r>
              <a:rPr lang="en-US" sz="1200" spc="20" dirty="0">
                <a:solidFill>
                  <a:srgbClr val="231F20"/>
                </a:solidFill>
                <a:latin typeface="Times New Roman"/>
                <a:cs typeface="Times New Roman"/>
              </a:rPr>
              <a:t>It</a:t>
            </a:r>
            <a:r>
              <a:rPr lang="en-US" sz="1200" spc="250" dirty="0">
                <a:solidFill>
                  <a:srgbClr val="231F20"/>
                </a:solidFill>
                <a:latin typeface="Times New Roman"/>
                <a:cs typeface="Times New Roman"/>
              </a:rPr>
              <a:t> </a:t>
            </a:r>
            <a:r>
              <a:rPr lang="en-US" sz="1200" spc="55" dirty="0">
                <a:solidFill>
                  <a:srgbClr val="231F20"/>
                </a:solidFill>
                <a:latin typeface="Times New Roman"/>
                <a:cs typeface="Times New Roman"/>
              </a:rPr>
              <a:t>provides</a:t>
            </a:r>
            <a:r>
              <a:rPr lang="en-US" sz="1200" spc="254"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254" dirty="0">
                <a:solidFill>
                  <a:srgbClr val="231F20"/>
                </a:solidFill>
                <a:latin typeface="Times New Roman"/>
                <a:cs typeface="Times New Roman"/>
              </a:rPr>
              <a:t> </a:t>
            </a:r>
            <a:r>
              <a:rPr lang="en-US" sz="1200" spc="20" dirty="0">
                <a:solidFill>
                  <a:srgbClr val="231F20"/>
                </a:solidFill>
                <a:latin typeface="Times New Roman"/>
                <a:cs typeface="Times New Roman"/>
              </a:rPr>
              <a:t>step-by-step</a:t>
            </a:r>
            <a:r>
              <a:rPr lang="en-US" sz="1200" spc="250" dirty="0">
                <a:solidFill>
                  <a:srgbClr val="231F20"/>
                </a:solidFill>
                <a:latin typeface="Times New Roman"/>
                <a:cs typeface="Times New Roman"/>
              </a:rPr>
              <a:t> </a:t>
            </a:r>
            <a:r>
              <a:rPr lang="en-US" sz="1200" spc="65" dirty="0">
                <a:solidFill>
                  <a:srgbClr val="231F20"/>
                </a:solidFill>
                <a:latin typeface="Times New Roman"/>
                <a:cs typeface="Times New Roman"/>
              </a:rPr>
              <a:t>guide</a:t>
            </a:r>
            <a:r>
              <a:rPr lang="en-US" sz="1200" spc="254" dirty="0">
                <a:solidFill>
                  <a:srgbClr val="231F20"/>
                </a:solidFill>
                <a:latin typeface="Times New Roman"/>
                <a:cs typeface="Times New Roman"/>
              </a:rPr>
              <a:t> </a:t>
            </a:r>
            <a:r>
              <a:rPr lang="en-US" sz="1200" spc="20" dirty="0">
                <a:solidFill>
                  <a:srgbClr val="231F20"/>
                </a:solidFill>
                <a:latin typeface="Times New Roman"/>
                <a:cs typeface="Times New Roman"/>
              </a:rPr>
              <a:t>to</a:t>
            </a:r>
            <a:r>
              <a:rPr lang="en-US" sz="1200" spc="254" dirty="0">
                <a:solidFill>
                  <a:srgbClr val="231F20"/>
                </a:solidFill>
                <a:latin typeface="Times New Roman"/>
                <a:cs typeface="Times New Roman"/>
              </a:rPr>
              <a:t> </a:t>
            </a:r>
            <a:r>
              <a:rPr lang="en-US" sz="1200" spc="20" dirty="0">
                <a:solidFill>
                  <a:srgbClr val="231F20"/>
                </a:solidFill>
                <a:latin typeface="Times New Roman"/>
                <a:cs typeface="Times New Roman"/>
              </a:rPr>
              <a:t>identifying,</a:t>
            </a:r>
            <a:r>
              <a:rPr lang="en-US" sz="1200" spc="250" dirty="0">
                <a:solidFill>
                  <a:srgbClr val="231F20"/>
                </a:solidFill>
                <a:latin typeface="Times New Roman"/>
                <a:cs typeface="Times New Roman"/>
              </a:rPr>
              <a:t> </a:t>
            </a:r>
            <a:r>
              <a:rPr lang="en-US" sz="1200" spc="20" dirty="0">
                <a:solidFill>
                  <a:srgbClr val="231F20"/>
                </a:solidFill>
                <a:latin typeface="Times New Roman"/>
                <a:cs typeface="Times New Roman"/>
              </a:rPr>
              <a:t>containing,</a:t>
            </a:r>
            <a:r>
              <a:rPr lang="en-US" sz="1200" spc="254" dirty="0">
                <a:solidFill>
                  <a:srgbClr val="231F20"/>
                </a:solidFill>
                <a:latin typeface="Times New Roman"/>
                <a:cs typeface="Times New Roman"/>
              </a:rPr>
              <a:t> </a:t>
            </a:r>
            <a:r>
              <a:rPr lang="en-US" sz="1200" spc="20" dirty="0">
                <a:solidFill>
                  <a:srgbClr val="231F20"/>
                </a:solidFill>
                <a:latin typeface="Times New Roman"/>
                <a:cs typeface="Times New Roman"/>
              </a:rPr>
              <a:t>eradicating,</a:t>
            </a:r>
            <a:r>
              <a:rPr lang="en-US" sz="1200" spc="254"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54" dirty="0">
                <a:solidFill>
                  <a:srgbClr val="231F20"/>
                </a:solidFill>
                <a:latin typeface="Times New Roman"/>
                <a:cs typeface="Times New Roman"/>
              </a:rPr>
              <a:t> </a:t>
            </a:r>
            <a:r>
              <a:rPr lang="en-US" sz="1200" spc="-10" dirty="0">
                <a:solidFill>
                  <a:srgbClr val="231F20"/>
                </a:solidFill>
                <a:latin typeface="Times New Roman"/>
                <a:cs typeface="Times New Roman"/>
              </a:rPr>
              <a:t>recovering </a:t>
            </a:r>
            <a:r>
              <a:rPr lang="en-US" sz="1200" spc="50" dirty="0">
                <a:solidFill>
                  <a:srgbClr val="231F20"/>
                </a:solidFill>
                <a:latin typeface="Times New Roman"/>
                <a:cs typeface="Times New Roman"/>
              </a:rPr>
              <a:t>from</a:t>
            </a:r>
            <a:r>
              <a:rPr lang="en-US" sz="1200" spc="240" dirty="0">
                <a:solidFill>
                  <a:srgbClr val="231F20"/>
                </a:solidFill>
                <a:latin typeface="Times New Roman"/>
                <a:cs typeface="Times New Roman"/>
              </a:rPr>
              <a:t> </a:t>
            </a:r>
            <a:r>
              <a:rPr lang="en-US" sz="1200" dirty="0">
                <a:solidFill>
                  <a:srgbClr val="231F20"/>
                </a:solidFill>
                <a:latin typeface="Times New Roman"/>
                <a:cs typeface="Times New Roman"/>
              </a:rPr>
              <a:t>security</a:t>
            </a:r>
            <a:r>
              <a:rPr lang="en-US" sz="1200" spc="245" dirty="0">
                <a:solidFill>
                  <a:srgbClr val="231F20"/>
                </a:solidFill>
                <a:latin typeface="Times New Roman"/>
                <a:cs typeface="Times New Roman"/>
              </a:rPr>
              <a:t> </a:t>
            </a:r>
            <a:r>
              <a:rPr lang="en-US" sz="1200" spc="50" dirty="0">
                <a:solidFill>
                  <a:srgbClr val="231F20"/>
                </a:solidFill>
                <a:latin typeface="Times New Roman"/>
                <a:cs typeface="Times New Roman"/>
              </a:rPr>
              <a:t>incidents</a:t>
            </a:r>
            <a:r>
              <a:rPr lang="en-US" sz="1200" spc="245" dirty="0">
                <a:solidFill>
                  <a:srgbClr val="231F20"/>
                </a:solidFill>
                <a:latin typeface="Times New Roman"/>
                <a:cs typeface="Times New Roman"/>
              </a:rPr>
              <a:t> </a:t>
            </a:r>
            <a:r>
              <a:rPr lang="en-US" sz="1200" spc="50" dirty="0">
                <a:solidFill>
                  <a:srgbClr val="231F20"/>
                </a:solidFill>
                <a:latin typeface="Times New Roman"/>
                <a:cs typeface="Times New Roman"/>
              </a:rPr>
              <a:t>while</a:t>
            </a:r>
            <a:r>
              <a:rPr lang="en-US" sz="1200" spc="245" dirty="0">
                <a:solidFill>
                  <a:srgbClr val="231F20"/>
                </a:solidFill>
                <a:latin typeface="Times New Roman"/>
                <a:cs typeface="Times New Roman"/>
              </a:rPr>
              <a:t> </a:t>
            </a:r>
            <a:r>
              <a:rPr lang="en-US" sz="1200" spc="50" dirty="0">
                <a:solidFill>
                  <a:srgbClr val="231F20"/>
                </a:solidFill>
                <a:latin typeface="Times New Roman"/>
                <a:cs typeface="Times New Roman"/>
              </a:rPr>
              <a:t>minimizing</a:t>
            </a:r>
            <a:r>
              <a:rPr lang="en-US" sz="1200" spc="240" dirty="0">
                <a:solidFill>
                  <a:srgbClr val="231F20"/>
                </a:solidFill>
                <a:latin typeface="Times New Roman"/>
                <a:cs typeface="Times New Roman"/>
              </a:rPr>
              <a:t> </a:t>
            </a:r>
            <a:r>
              <a:rPr lang="en-US" sz="1200" spc="50" dirty="0">
                <a:solidFill>
                  <a:srgbClr val="231F20"/>
                </a:solidFill>
                <a:latin typeface="Times New Roman"/>
                <a:cs typeface="Times New Roman"/>
              </a:rPr>
              <a:t>potential</a:t>
            </a:r>
            <a:r>
              <a:rPr lang="en-US" sz="1200" spc="245" dirty="0">
                <a:solidFill>
                  <a:srgbClr val="231F20"/>
                </a:solidFill>
                <a:latin typeface="Times New Roman"/>
                <a:cs typeface="Times New Roman"/>
              </a:rPr>
              <a:t> </a:t>
            </a:r>
            <a:r>
              <a:rPr lang="en-US" sz="1200" spc="75" dirty="0">
                <a:solidFill>
                  <a:srgbClr val="231F20"/>
                </a:solidFill>
                <a:latin typeface="Times New Roman"/>
                <a:cs typeface="Times New Roman"/>
              </a:rPr>
              <a:t>damage</a:t>
            </a:r>
            <a:r>
              <a:rPr lang="en-US" sz="1200" spc="24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245" dirty="0">
                <a:solidFill>
                  <a:srgbClr val="231F20"/>
                </a:solidFill>
                <a:latin typeface="Times New Roman"/>
                <a:cs typeface="Times New Roman"/>
              </a:rPr>
              <a:t> </a:t>
            </a:r>
            <a:r>
              <a:rPr lang="en-US" sz="1200" spc="50" dirty="0">
                <a:solidFill>
                  <a:srgbClr val="231F20"/>
                </a:solidFill>
                <a:latin typeface="Times New Roman"/>
                <a:cs typeface="Times New Roman"/>
              </a:rPr>
              <a:t>ensuring</a:t>
            </a:r>
            <a:r>
              <a:rPr lang="en-US" sz="1200" spc="245" dirty="0">
                <a:solidFill>
                  <a:srgbClr val="231F20"/>
                </a:solidFill>
                <a:latin typeface="Times New Roman"/>
                <a:cs typeface="Times New Roman"/>
              </a:rPr>
              <a:t> </a:t>
            </a:r>
            <a:r>
              <a:rPr lang="en-US" sz="1200" spc="-10" dirty="0">
                <a:solidFill>
                  <a:srgbClr val="231F20"/>
                </a:solidFill>
                <a:latin typeface="Times New Roman"/>
                <a:cs typeface="Times New Roman"/>
              </a:rPr>
              <a:t>compliance </a:t>
            </a:r>
            <a:r>
              <a:rPr lang="en-US" sz="1200" spc="65" dirty="0">
                <a:solidFill>
                  <a:srgbClr val="231F20"/>
                </a:solidFill>
                <a:latin typeface="Times New Roman"/>
                <a:cs typeface="Times New Roman"/>
              </a:rPr>
              <a:t>with</a:t>
            </a:r>
            <a:r>
              <a:rPr lang="en-US" sz="1200" spc="85" dirty="0">
                <a:solidFill>
                  <a:srgbClr val="231F20"/>
                </a:solidFill>
                <a:latin typeface="Times New Roman"/>
                <a:cs typeface="Times New Roman"/>
              </a:rPr>
              <a:t> </a:t>
            </a:r>
            <a:r>
              <a:rPr lang="en-US" sz="1200" dirty="0">
                <a:solidFill>
                  <a:srgbClr val="231F20"/>
                </a:solidFill>
                <a:latin typeface="Times New Roman"/>
                <a:cs typeface="Times New Roman"/>
              </a:rPr>
              <a:t>legal</a:t>
            </a:r>
            <a:r>
              <a:rPr lang="en-US" sz="1200" spc="9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90" dirty="0">
                <a:solidFill>
                  <a:srgbClr val="231F20"/>
                </a:solidFill>
                <a:latin typeface="Times New Roman"/>
                <a:cs typeface="Times New Roman"/>
              </a:rPr>
              <a:t> </a:t>
            </a:r>
            <a:r>
              <a:rPr lang="en-US" sz="1200" spc="50" dirty="0">
                <a:solidFill>
                  <a:srgbClr val="231F20"/>
                </a:solidFill>
                <a:latin typeface="Times New Roman"/>
                <a:cs typeface="Times New Roman"/>
              </a:rPr>
              <a:t>regulatory</a:t>
            </a:r>
            <a:r>
              <a:rPr lang="en-US" sz="1200" spc="90" dirty="0">
                <a:solidFill>
                  <a:srgbClr val="231F20"/>
                </a:solidFill>
                <a:latin typeface="Times New Roman"/>
                <a:cs typeface="Times New Roman"/>
              </a:rPr>
              <a:t> </a:t>
            </a:r>
            <a:r>
              <a:rPr lang="en-US" sz="1200" spc="50" dirty="0">
                <a:solidFill>
                  <a:srgbClr val="231F20"/>
                </a:solidFill>
                <a:latin typeface="Times New Roman"/>
                <a:cs typeface="Times New Roman"/>
              </a:rPr>
              <a:t>requirements.</a:t>
            </a:r>
            <a:r>
              <a:rPr lang="en-US" sz="1200" spc="90" dirty="0">
                <a:solidFill>
                  <a:srgbClr val="231F20"/>
                </a:solidFill>
                <a:latin typeface="Times New Roman"/>
                <a:cs typeface="Times New Roman"/>
              </a:rPr>
              <a:t> </a:t>
            </a:r>
          </a:p>
          <a:p>
            <a:pPr marL="12700" algn="just">
              <a:lnSpc>
                <a:spcPct val="100000"/>
              </a:lnSpc>
              <a:spcBef>
                <a:spcPts val="1130"/>
              </a:spcBef>
            </a:pPr>
            <a:r>
              <a:rPr lang="en-US" sz="1200" spc="85" dirty="0">
                <a:solidFill>
                  <a:srgbClr val="231F20"/>
                </a:solidFill>
                <a:latin typeface="Times New Roman"/>
                <a:cs typeface="Times New Roman"/>
              </a:rPr>
              <a:t>Now</a:t>
            </a:r>
            <a:r>
              <a:rPr lang="en-US" sz="1200" spc="65"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70" dirty="0">
                <a:solidFill>
                  <a:srgbClr val="231F20"/>
                </a:solidFill>
                <a:latin typeface="Times New Roman"/>
                <a:cs typeface="Times New Roman"/>
              </a:rPr>
              <a:t> we </a:t>
            </a:r>
            <a:r>
              <a:rPr lang="en-US" sz="1200" spc="60" dirty="0">
                <a:solidFill>
                  <a:srgbClr val="231F20"/>
                </a:solidFill>
                <a:latin typeface="Times New Roman"/>
                <a:cs typeface="Times New Roman"/>
              </a:rPr>
              <a:t>have</a:t>
            </a:r>
            <a:r>
              <a:rPr lang="en-US" sz="1200" spc="70" dirty="0">
                <a:solidFill>
                  <a:srgbClr val="231F20"/>
                </a:solidFill>
                <a:latin typeface="Times New Roman"/>
                <a:cs typeface="Times New Roman"/>
              </a:rPr>
              <a:t> </a:t>
            </a:r>
            <a:r>
              <a:rPr lang="en-US" sz="1200" spc="50" dirty="0">
                <a:solidFill>
                  <a:srgbClr val="231F20"/>
                </a:solidFill>
                <a:latin typeface="Times New Roman"/>
                <a:cs typeface="Times New Roman"/>
              </a:rPr>
              <a:t>already</a:t>
            </a:r>
            <a:r>
              <a:rPr lang="en-US" sz="1200" spc="70" dirty="0">
                <a:solidFill>
                  <a:srgbClr val="231F20"/>
                </a:solidFill>
                <a:latin typeface="Times New Roman"/>
                <a:cs typeface="Times New Roman"/>
              </a:rPr>
              <a:t> </a:t>
            </a:r>
            <a:r>
              <a:rPr lang="en-US" sz="1200" spc="55" dirty="0">
                <a:solidFill>
                  <a:srgbClr val="231F20"/>
                </a:solidFill>
                <a:latin typeface="Times New Roman"/>
                <a:cs typeface="Times New Roman"/>
              </a:rPr>
              <a:t>learned</a:t>
            </a:r>
            <a:r>
              <a:rPr lang="en-US" sz="1200" spc="7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70" dirty="0">
                <a:solidFill>
                  <a:srgbClr val="231F20"/>
                </a:solidFill>
                <a:latin typeface="Times New Roman"/>
                <a:cs typeface="Times New Roman"/>
              </a:rPr>
              <a:t> </a:t>
            </a:r>
            <a:r>
              <a:rPr lang="en-US" sz="1200" dirty="0">
                <a:solidFill>
                  <a:srgbClr val="231F20"/>
                </a:solidFill>
                <a:latin typeface="Times New Roman"/>
                <a:cs typeface="Times New Roman"/>
              </a:rPr>
              <a:t>IR</a:t>
            </a:r>
            <a:r>
              <a:rPr lang="en-US" sz="1200" spc="70" dirty="0">
                <a:solidFill>
                  <a:srgbClr val="231F20"/>
                </a:solidFill>
                <a:latin typeface="Times New Roman"/>
                <a:cs typeface="Times New Roman"/>
              </a:rPr>
              <a:t> </a:t>
            </a:r>
            <a:r>
              <a:rPr lang="en-US" sz="1200" dirty="0">
                <a:solidFill>
                  <a:srgbClr val="231F20"/>
                </a:solidFill>
                <a:latin typeface="Times New Roman"/>
                <a:cs typeface="Times New Roman"/>
              </a:rPr>
              <a:t>playbook</a:t>
            </a:r>
            <a:r>
              <a:rPr lang="en-US" sz="1200" spc="70" dirty="0">
                <a:solidFill>
                  <a:srgbClr val="231F20"/>
                </a:solidFill>
                <a:latin typeface="Times New Roman"/>
                <a:cs typeface="Times New Roman"/>
              </a:rPr>
              <a:t> </a:t>
            </a:r>
            <a:r>
              <a:rPr lang="en-US" sz="1200" dirty="0">
                <a:solidFill>
                  <a:srgbClr val="231F20"/>
                </a:solidFill>
                <a:latin typeface="Times New Roman"/>
                <a:cs typeface="Times New Roman"/>
              </a:rPr>
              <a:t>lifecycle,</a:t>
            </a:r>
            <a:r>
              <a:rPr lang="en-US" sz="1200" spc="70" dirty="0">
                <a:solidFill>
                  <a:srgbClr val="231F20"/>
                </a:solidFill>
                <a:latin typeface="Times New Roman"/>
                <a:cs typeface="Times New Roman"/>
              </a:rPr>
              <a:t> we </a:t>
            </a:r>
            <a:r>
              <a:rPr lang="en-US" sz="1200" dirty="0">
                <a:solidFill>
                  <a:srgbClr val="231F20"/>
                </a:solidFill>
                <a:latin typeface="Times New Roman"/>
                <a:cs typeface="Times New Roman"/>
              </a:rPr>
              <a:t>will</a:t>
            </a:r>
            <a:r>
              <a:rPr lang="en-US" sz="1200" spc="65" dirty="0">
                <a:solidFill>
                  <a:srgbClr val="231F20"/>
                </a:solidFill>
                <a:latin typeface="Times New Roman"/>
                <a:cs typeface="Times New Roman"/>
              </a:rPr>
              <a:t> </a:t>
            </a:r>
            <a:r>
              <a:rPr lang="en-US" sz="1200" dirty="0">
                <a:solidFill>
                  <a:srgbClr val="231F20"/>
                </a:solidFill>
                <a:latin typeface="Times New Roman"/>
                <a:cs typeface="Times New Roman"/>
              </a:rPr>
              <a:t>skip</a:t>
            </a:r>
            <a:r>
              <a:rPr lang="en-US" sz="1200" spc="70" dirty="0">
                <a:solidFill>
                  <a:srgbClr val="231F20"/>
                </a:solidFill>
                <a:latin typeface="Times New Roman"/>
                <a:cs typeface="Times New Roman"/>
              </a:rPr>
              <a:t> </a:t>
            </a:r>
            <a:r>
              <a:rPr lang="en-US" sz="1200" dirty="0">
                <a:solidFill>
                  <a:srgbClr val="231F20"/>
                </a:solidFill>
                <a:latin typeface="Times New Roman"/>
                <a:cs typeface="Times New Roman"/>
              </a:rPr>
              <a:t>redefining</a:t>
            </a:r>
            <a:r>
              <a:rPr lang="en-US" sz="1200" spc="70" dirty="0">
                <a:solidFill>
                  <a:srgbClr val="231F20"/>
                </a:solidFill>
                <a:latin typeface="Times New Roman"/>
                <a:cs typeface="Times New Roman"/>
              </a:rPr>
              <a:t> </a:t>
            </a:r>
            <a:r>
              <a:rPr lang="en-US" sz="1200" dirty="0">
                <a:solidFill>
                  <a:srgbClr val="231F20"/>
                </a:solidFill>
                <a:latin typeface="Times New Roman"/>
                <a:cs typeface="Times New Roman"/>
              </a:rPr>
              <a:t>it.</a:t>
            </a:r>
            <a:r>
              <a:rPr lang="en-US" sz="1200" spc="70" dirty="0">
                <a:solidFill>
                  <a:srgbClr val="231F20"/>
                </a:solidFill>
                <a:latin typeface="Times New Roman"/>
                <a:cs typeface="Times New Roman"/>
              </a:rPr>
              <a:t> </a:t>
            </a:r>
            <a:r>
              <a:rPr lang="en-US" sz="1200" spc="-25" dirty="0">
                <a:solidFill>
                  <a:srgbClr val="231F20"/>
                </a:solidFill>
                <a:latin typeface="Times New Roman"/>
                <a:cs typeface="Times New Roman"/>
              </a:rPr>
              <a:t>Let</a:t>
            </a:r>
            <a:endParaRPr lang="en-US" sz="1200" dirty="0">
              <a:latin typeface="Times New Roman"/>
              <a:cs typeface="Times New Roman"/>
            </a:endParaRPr>
          </a:p>
          <a:p>
            <a:pPr marL="12700" algn="just">
              <a:lnSpc>
                <a:spcPct val="100000"/>
              </a:lnSpc>
              <a:spcBef>
                <a:spcPts val="40"/>
              </a:spcBef>
            </a:pPr>
            <a:r>
              <a:rPr lang="en-US" sz="1200" spc="70" dirty="0">
                <a:solidFill>
                  <a:srgbClr val="231F20"/>
                </a:solidFill>
                <a:latin typeface="Times New Roman"/>
                <a:cs typeface="Times New Roman"/>
              </a:rPr>
              <a:t>us</a:t>
            </a:r>
            <a:r>
              <a:rPr lang="en-US" sz="1200" spc="50" dirty="0">
                <a:solidFill>
                  <a:srgbClr val="231F20"/>
                </a:solidFill>
                <a:latin typeface="Times New Roman"/>
                <a:cs typeface="Times New Roman"/>
              </a:rPr>
              <a:t> </a:t>
            </a:r>
            <a:r>
              <a:rPr lang="en-US" sz="1200" spc="60" dirty="0">
                <a:solidFill>
                  <a:srgbClr val="231F20"/>
                </a:solidFill>
                <a:latin typeface="Times New Roman"/>
                <a:cs typeface="Times New Roman"/>
              </a:rPr>
              <a:t>move</a:t>
            </a:r>
            <a:r>
              <a:rPr lang="en-US" sz="1200" spc="50" dirty="0">
                <a:solidFill>
                  <a:srgbClr val="231F20"/>
                </a:solidFill>
                <a:latin typeface="Times New Roman"/>
                <a:cs typeface="Times New Roman"/>
              </a:rPr>
              <a:t> </a:t>
            </a:r>
            <a:r>
              <a:rPr lang="en-US" sz="1200" spc="70" dirty="0">
                <a:solidFill>
                  <a:srgbClr val="231F20"/>
                </a:solidFill>
                <a:latin typeface="Times New Roman"/>
                <a:cs typeface="Times New Roman"/>
              </a:rPr>
              <a:t>ahead</a:t>
            </a:r>
            <a:r>
              <a:rPr lang="en-US" sz="1200" spc="50" dirty="0">
                <a:solidFill>
                  <a:srgbClr val="231F20"/>
                </a:solidFill>
                <a:latin typeface="Times New Roman"/>
                <a:cs typeface="Times New Roman"/>
              </a:rPr>
              <a:t> by </a:t>
            </a:r>
            <a:r>
              <a:rPr lang="en-US" sz="1200" spc="10" dirty="0">
                <a:solidFill>
                  <a:srgbClr val="231F20"/>
                </a:solidFill>
                <a:latin typeface="Times New Roman"/>
                <a:cs typeface="Times New Roman"/>
              </a:rPr>
              <a:t>taking</a:t>
            </a:r>
            <a:r>
              <a:rPr lang="en-US" sz="1200" spc="45" dirty="0">
                <a:solidFill>
                  <a:srgbClr val="231F20"/>
                </a:solidFill>
                <a:latin typeface="Times New Roman"/>
                <a:cs typeface="Times New Roman"/>
              </a:rPr>
              <a:t> </a:t>
            </a:r>
            <a:r>
              <a:rPr lang="en-US" sz="1200" spc="70" dirty="0">
                <a:solidFill>
                  <a:srgbClr val="231F20"/>
                </a:solidFill>
                <a:latin typeface="Times New Roman"/>
                <a:cs typeface="Times New Roman"/>
              </a:rPr>
              <a:t>an</a:t>
            </a:r>
            <a:r>
              <a:rPr lang="en-US" sz="1200" spc="50" dirty="0">
                <a:solidFill>
                  <a:srgbClr val="231F20"/>
                </a:solidFill>
                <a:latin typeface="Times New Roman"/>
                <a:cs typeface="Times New Roman"/>
              </a:rPr>
              <a:t> </a:t>
            </a:r>
            <a:r>
              <a:rPr lang="en-US" sz="1200" spc="55" dirty="0">
                <a:solidFill>
                  <a:srgbClr val="231F20"/>
                </a:solidFill>
                <a:latin typeface="Times New Roman"/>
                <a:cs typeface="Times New Roman"/>
              </a:rPr>
              <a:t>example</a:t>
            </a:r>
            <a:r>
              <a:rPr lang="en-US" sz="1200" spc="50" dirty="0">
                <a:solidFill>
                  <a:srgbClr val="231F20"/>
                </a:solidFill>
                <a:latin typeface="Times New Roman"/>
                <a:cs typeface="Times New Roman"/>
              </a:rPr>
              <a:t> </a:t>
            </a:r>
            <a:r>
              <a:rPr lang="en-US" sz="1200" spc="10" dirty="0">
                <a:solidFill>
                  <a:srgbClr val="231F20"/>
                </a:solidFill>
                <a:latin typeface="Times New Roman"/>
                <a:cs typeface="Times New Roman"/>
              </a:rPr>
              <a:t>of</a:t>
            </a:r>
            <a:r>
              <a:rPr lang="en-US" sz="1200" spc="55" dirty="0">
                <a:solidFill>
                  <a:srgbClr val="231F20"/>
                </a:solidFill>
                <a:latin typeface="Times New Roman"/>
                <a:cs typeface="Times New Roman"/>
              </a:rPr>
              <a:t> </a:t>
            </a:r>
            <a:r>
              <a:rPr lang="en-US" sz="1200" spc="60" dirty="0">
                <a:solidFill>
                  <a:srgbClr val="231F20"/>
                </a:solidFill>
                <a:latin typeface="Times New Roman"/>
                <a:cs typeface="Times New Roman"/>
              </a:rPr>
              <a:t>a</a:t>
            </a:r>
            <a:r>
              <a:rPr lang="en-US" sz="1200" spc="50" dirty="0">
                <a:solidFill>
                  <a:srgbClr val="231F20"/>
                </a:solidFill>
                <a:latin typeface="Times New Roman"/>
                <a:cs typeface="Times New Roman"/>
              </a:rPr>
              <a:t> </a:t>
            </a:r>
            <a:r>
              <a:rPr lang="en-US" sz="1200" spc="55" dirty="0">
                <a:solidFill>
                  <a:srgbClr val="231F20"/>
                </a:solidFill>
                <a:latin typeface="Times New Roman"/>
                <a:cs typeface="Times New Roman"/>
              </a:rPr>
              <a:t>malware-</a:t>
            </a:r>
            <a:r>
              <a:rPr lang="en-US" sz="1200" spc="10" dirty="0">
                <a:solidFill>
                  <a:srgbClr val="231F20"/>
                </a:solidFill>
                <a:latin typeface="Times New Roman"/>
                <a:cs typeface="Times New Roman"/>
              </a:rPr>
              <a:t>based</a:t>
            </a:r>
            <a:r>
              <a:rPr lang="en-US" sz="1200" spc="50" dirty="0">
                <a:solidFill>
                  <a:srgbClr val="231F20"/>
                </a:solidFill>
                <a:latin typeface="Times New Roman"/>
                <a:cs typeface="Times New Roman"/>
              </a:rPr>
              <a:t> </a:t>
            </a:r>
            <a:r>
              <a:rPr lang="en-US" sz="1200" spc="-10" dirty="0">
                <a:solidFill>
                  <a:srgbClr val="231F20"/>
                </a:solidFill>
                <a:latin typeface="Times New Roman"/>
                <a:cs typeface="Times New Roman"/>
              </a:rPr>
              <a:t>incident.</a:t>
            </a:r>
            <a:endParaRPr lang="en-US" sz="1200" dirty="0">
              <a:latin typeface="Times New Roman"/>
              <a:cs typeface="Times New Roman"/>
            </a:endParaRPr>
          </a:p>
          <a:p>
            <a:pPr marL="12700" marR="5080" algn="just">
              <a:lnSpc>
                <a:spcPct val="103200"/>
              </a:lnSpc>
              <a:spcBef>
                <a:spcPts val="720"/>
              </a:spcBef>
            </a:pPr>
            <a:r>
              <a:rPr lang="en-US" sz="1200" dirty="0">
                <a:solidFill>
                  <a:srgbClr val="231F20"/>
                </a:solidFill>
                <a:latin typeface="Times New Roman"/>
                <a:cs typeface="Times New Roman"/>
              </a:rPr>
              <a:t>The</a:t>
            </a:r>
            <a:r>
              <a:rPr lang="en-US" sz="1200" spc="90" dirty="0">
                <a:solidFill>
                  <a:srgbClr val="231F20"/>
                </a:solidFill>
                <a:latin typeface="Times New Roman"/>
                <a:cs typeface="Times New Roman"/>
              </a:rPr>
              <a:t> </a:t>
            </a:r>
            <a:r>
              <a:rPr lang="en-US" sz="1200" spc="60" dirty="0">
                <a:solidFill>
                  <a:srgbClr val="231F20"/>
                </a:solidFill>
                <a:latin typeface="Times New Roman"/>
                <a:cs typeface="Times New Roman"/>
              </a:rPr>
              <a:t>approach</a:t>
            </a:r>
            <a:r>
              <a:rPr lang="en-US" sz="1200" spc="90" dirty="0">
                <a:solidFill>
                  <a:srgbClr val="231F20"/>
                </a:solidFill>
                <a:latin typeface="Times New Roman"/>
                <a:cs typeface="Times New Roman"/>
              </a:rPr>
              <a:t> </a:t>
            </a:r>
            <a:r>
              <a:rPr lang="en-US" sz="1200" spc="70" dirty="0">
                <a:solidFill>
                  <a:srgbClr val="231F20"/>
                </a:solidFill>
                <a:latin typeface="Times New Roman"/>
                <a:cs typeface="Times New Roman"/>
              </a:rPr>
              <a:t>we</a:t>
            </a:r>
            <a:r>
              <a:rPr lang="en-US" sz="1200" spc="95" dirty="0">
                <a:solidFill>
                  <a:srgbClr val="231F20"/>
                </a:solidFill>
                <a:latin typeface="Times New Roman"/>
                <a:cs typeface="Times New Roman"/>
              </a:rPr>
              <a:t> </a:t>
            </a:r>
            <a:r>
              <a:rPr lang="en-US" sz="1200" dirty="0">
                <a:solidFill>
                  <a:srgbClr val="231F20"/>
                </a:solidFill>
                <a:latin typeface="Times New Roman"/>
                <a:cs typeface="Times New Roman"/>
              </a:rPr>
              <a:t>will</a:t>
            </a:r>
            <a:r>
              <a:rPr lang="en-US" sz="1200" spc="90" dirty="0">
                <a:solidFill>
                  <a:srgbClr val="231F20"/>
                </a:solidFill>
                <a:latin typeface="Times New Roman"/>
                <a:cs typeface="Times New Roman"/>
              </a:rPr>
              <a:t> </a:t>
            </a:r>
            <a:r>
              <a:rPr lang="en-US" sz="1200" spc="50" dirty="0">
                <a:solidFill>
                  <a:srgbClr val="231F20"/>
                </a:solidFill>
                <a:latin typeface="Times New Roman"/>
                <a:cs typeface="Times New Roman"/>
              </a:rPr>
              <a:t>take</a:t>
            </a:r>
            <a:r>
              <a:rPr lang="en-US" sz="1200" spc="95" dirty="0">
                <a:solidFill>
                  <a:srgbClr val="231F20"/>
                </a:solidFill>
                <a:latin typeface="Times New Roman"/>
                <a:cs typeface="Times New Roman"/>
              </a:rPr>
              <a:t> </a:t>
            </a:r>
            <a:r>
              <a:rPr lang="en-US" sz="1200" dirty="0">
                <a:solidFill>
                  <a:srgbClr val="231F20"/>
                </a:solidFill>
                <a:latin typeface="Times New Roman"/>
                <a:cs typeface="Times New Roman"/>
              </a:rPr>
              <a:t>is</a:t>
            </a:r>
            <a:r>
              <a:rPr lang="en-US" sz="1200" spc="90"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9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95" dirty="0">
                <a:solidFill>
                  <a:srgbClr val="231F20"/>
                </a:solidFill>
                <a:latin typeface="Times New Roman"/>
                <a:cs typeface="Times New Roman"/>
              </a:rPr>
              <a:t> </a:t>
            </a:r>
            <a:r>
              <a:rPr lang="en-US" sz="1200" dirty="0">
                <a:solidFill>
                  <a:srgbClr val="231F20"/>
                </a:solidFill>
                <a:latin typeface="Times New Roman"/>
                <a:cs typeface="Times New Roman"/>
              </a:rPr>
              <a:t>attack</a:t>
            </a:r>
            <a:r>
              <a:rPr lang="en-US" sz="1200" spc="90" dirty="0">
                <a:solidFill>
                  <a:srgbClr val="231F20"/>
                </a:solidFill>
                <a:latin typeface="Times New Roman"/>
                <a:cs typeface="Times New Roman"/>
              </a:rPr>
              <a:t> </a:t>
            </a:r>
            <a:r>
              <a:rPr lang="en-US" sz="1200" spc="55" dirty="0">
                <a:solidFill>
                  <a:srgbClr val="231F20"/>
                </a:solidFill>
                <a:latin typeface="Times New Roman"/>
                <a:cs typeface="Times New Roman"/>
              </a:rPr>
              <a:t>has</a:t>
            </a:r>
            <a:r>
              <a:rPr lang="en-US" sz="1200" spc="90" dirty="0">
                <a:solidFill>
                  <a:srgbClr val="231F20"/>
                </a:solidFill>
                <a:latin typeface="Times New Roman"/>
                <a:cs typeface="Times New Roman"/>
              </a:rPr>
              <a:t> </a:t>
            </a:r>
            <a:r>
              <a:rPr lang="en-US" sz="1200" spc="50" dirty="0">
                <a:solidFill>
                  <a:srgbClr val="231F20"/>
                </a:solidFill>
                <a:latin typeface="Times New Roman"/>
                <a:cs typeface="Times New Roman"/>
              </a:rPr>
              <a:t>already</a:t>
            </a:r>
            <a:r>
              <a:rPr lang="en-US" sz="1200" spc="95" dirty="0">
                <a:solidFill>
                  <a:srgbClr val="231F20"/>
                </a:solidFill>
                <a:latin typeface="Times New Roman"/>
                <a:cs typeface="Times New Roman"/>
              </a:rPr>
              <a:t> </a:t>
            </a:r>
            <a:r>
              <a:rPr lang="en-US" sz="1200" spc="70" dirty="0">
                <a:solidFill>
                  <a:srgbClr val="231F20"/>
                </a:solidFill>
                <a:latin typeface="Times New Roman"/>
                <a:cs typeface="Times New Roman"/>
              </a:rPr>
              <a:t>happened,</a:t>
            </a:r>
            <a:r>
              <a:rPr lang="en-US" sz="1200" spc="9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95" dirty="0">
                <a:solidFill>
                  <a:srgbClr val="231F20"/>
                </a:solidFill>
                <a:latin typeface="Times New Roman"/>
                <a:cs typeface="Times New Roman"/>
              </a:rPr>
              <a:t> </a:t>
            </a:r>
            <a:r>
              <a:rPr lang="en-US" sz="1200" spc="75" dirty="0">
                <a:solidFill>
                  <a:srgbClr val="231F20"/>
                </a:solidFill>
                <a:latin typeface="Times New Roman"/>
                <a:cs typeface="Times New Roman"/>
              </a:rPr>
              <a:t>now</a:t>
            </a:r>
            <a:r>
              <a:rPr lang="en-US" sz="1200" spc="90" dirty="0">
                <a:solidFill>
                  <a:srgbClr val="231F20"/>
                </a:solidFill>
                <a:latin typeface="Times New Roman"/>
                <a:cs typeface="Times New Roman"/>
              </a:rPr>
              <a:t> </a:t>
            </a:r>
            <a:r>
              <a:rPr lang="en-US" sz="1200" spc="70" dirty="0">
                <a:solidFill>
                  <a:srgbClr val="231F20"/>
                </a:solidFill>
                <a:latin typeface="Times New Roman"/>
                <a:cs typeface="Times New Roman"/>
              </a:rPr>
              <a:t>we</a:t>
            </a:r>
            <a:r>
              <a:rPr lang="en-US" sz="1200" spc="90" dirty="0">
                <a:solidFill>
                  <a:srgbClr val="231F20"/>
                </a:solidFill>
                <a:latin typeface="Times New Roman"/>
                <a:cs typeface="Times New Roman"/>
              </a:rPr>
              <a:t> </a:t>
            </a:r>
            <a:r>
              <a:rPr lang="en-US" sz="1200" spc="65" dirty="0">
                <a:solidFill>
                  <a:srgbClr val="231F20"/>
                </a:solidFill>
                <a:latin typeface="Times New Roman"/>
                <a:cs typeface="Times New Roman"/>
              </a:rPr>
              <a:t>need</a:t>
            </a:r>
            <a:r>
              <a:rPr lang="en-US" sz="1200" spc="95" dirty="0">
                <a:solidFill>
                  <a:srgbClr val="231F20"/>
                </a:solidFill>
                <a:latin typeface="Times New Roman"/>
                <a:cs typeface="Times New Roman"/>
              </a:rPr>
              <a:t> </a:t>
            </a:r>
            <a:r>
              <a:rPr lang="en-US" sz="1200" spc="-25" dirty="0">
                <a:solidFill>
                  <a:srgbClr val="231F20"/>
                </a:solidFill>
                <a:latin typeface="Times New Roman"/>
                <a:cs typeface="Times New Roman"/>
              </a:rPr>
              <a:t>to </a:t>
            </a:r>
            <a:r>
              <a:rPr lang="en-US" sz="1200" spc="10" dirty="0">
                <a:solidFill>
                  <a:srgbClr val="231F20"/>
                </a:solidFill>
                <a:latin typeface="Times New Roman"/>
                <a:cs typeface="Times New Roman"/>
              </a:rPr>
              <a:t>refer</a:t>
            </a:r>
            <a:r>
              <a:rPr lang="en-US" sz="1200" spc="180"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18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80" dirty="0">
                <a:solidFill>
                  <a:srgbClr val="231F20"/>
                </a:solidFill>
                <a:latin typeface="Times New Roman"/>
                <a:cs typeface="Times New Roman"/>
              </a:rPr>
              <a:t> </a:t>
            </a:r>
            <a:r>
              <a:rPr lang="en-US" sz="1200" spc="60" dirty="0">
                <a:solidFill>
                  <a:srgbClr val="231F20"/>
                </a:solidFill>
                <a:latin typeface="Times New Roman"/>
                <a:cs typeface="Times New Roman"/>
              </a:rPr>
              <a:t>designed</a:t>
            </a:r>
            <a:r>
              <a:rPr lang="en-US" sz="1200" spc="180" dirty="0">
                <a:solidFill>
                  <a:srgbClr val="231F20"/>
                </a:solidFill>
                <a:latin typeface="Times New Roman"/>
                <a:cs typeface="Times New Roman"/>
              </a:rPr>
              <a:t> </a:t>
            </a:r>
            <a:r>
              <a:rPr lang="en-US" sz="1200" spc="10" dirty="0">
                <a:solidFill>
                  <a:srgbClr val="231F20"/>
                </a:solidFill>
                <a:latin typeface="Times New Roman"/>
                <a:cs typeface="Times New Roman"/>
              </a:rPr>
              <a:t>playbook</a:t>
            </a:r>
            <a:r>
              <a:rPr lang="en-US" sz="1200" spc="180"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180" dirty="0">
                <a:solidFill>
                  <a:srgbClr val="231F20"/>
                </a:solidFill>
                <a:latin typeface="Times New Roman"/>
                <a:cs typeface="Times New Roman"/>
              </a:rPr>
              <a:t> </a:t>
            </a:r>
            <a:r>
              <a:rPr lang="en-US" sz="1200" spc="10" dirty="0">
                <a:solidFill>
                  <a:srgbClr val="231F20"/>
                </a:solidFill>
                <a:latin typeface="Times New Roman"/>
                <a:cs typeface="Times New Roman"/>
              </a:rPr>
              <a:t>carry</a:t>
            </a:r>
            <a:r>
              <a:rPr lang="en-US" sz="1200" spc="185" dirty="0">
                <a:solidFill>
                  <a:srgbClr val="231F20"/>
                </a:solidFill>
                <a:latin typeface="Times New Roman"/>
                <a:cs typeface="Times New Roman"/>
              </a:rPr>
              <a:t> </a:t>
            </a:r>
            <a:r>
              <a:rPr lang="en-US" sz="1200" spc="60" dirty="0">
                <a:solidFill>
                  <a:srgbClr val="231F20"/>
                </a:solidFill>
                <a:latin typeface="Times New Roman"/>
                <a:cs typeface="Times New Roman"/>
              </a:rPr>
              <a:t>out</a:t>
            </a:r>
            <a:r>
              <a:rPr lang="en-US" sz="1200" spc="180" dirty="0">
                <a:solidFill>
                  <a:srgbClr val="231F20"/>
                </a:solidFill>
                <a:latin typeface="Times New Roman"/>
                <a:cs typeface="Times New Roman"/>
              </a:rPr>
              <a:t> </a:t>
            </a:r>
            <a:r>
              <a:rPr lang="en-US" sz="1200" spc="50" dirty="0">
                <a:solidFill>
                  <a:srgbClr val="231F20"/>
                </a:solidFill>
                <a:latin typeface="Times New Roman"/>
                <a:cs typeface="Times New Roman"/>
              </a:rPr>
              <a:t>such</a:t>
            </a:r>
            <a:r>
              <a:rPr lang="en-US" sz="1200" spc="175" dirty="0">
                <a:solidFill>
                  <a:srgbClr val="231F20"/>
                </a:solidFill>
                <a:latin typeface="Times New Roman"/>
                <a:cs typeface="Times New Roman"/>
              </a:rPr>
              <a:t> </a:t>
            </a:r>
            <a:r>
              <a:rPr lang="en-US" sz="1200" spc="10" dirty="0">
                <a:solidFill>
                  <a:srgbClr val="231F20"/>
                </a:solidFill>
                <a:latin typeface="Times New Roman"/>
                <a:cs typeface="Times New Roman"/>
              </a:rPr>
              <a:t>steps.</a:t>
            </a:r>
            <a:r>
              <a:rPr lang="en-US" sz="1200" spc="180" dirty="0">
                <a:solidFill>
                  <a:srgbClr val="231F20"/>
                </a:solidFill>
                <a:latin typeface="Times New Roman"/>
                <a:cs typeface="Times New Roman"/>
              </a:rPr>
              <a:t> </a:t>
            </a:r>
            <a:r>
              <a:rPr lang="en-US" sz="1200" spc="10" dirty="0">
                <a:solidFill>
                  <a:srgbClr val="231F20"/>
                </a:solidFill>
                <a:latin typeface="Times New Roman"/>
                <a:cs typeface="Times New Roman"/>
              </a:rPr>
              <a:t>Hence,</a:t>
            </a:r>
            <a:r>
              <a:rPr lang="en-US" sz="1200" spc="180" dirty="0">
                <a:solidFill>
                  <a:srgbClr val="231F20"/>
                </a:solidFill>
                <a:latin typeface="Times New Roman"/>
                <a:cs typeface="Times New Roman"/>
              </a:rPr>
              <a:t> </a:t>
            </a:r>
            <a:r>
              <a:rPr lang="en-US" sz="1200" spc="70" dirty="0">
                <a:solidFill>
                  <a:srgbClr val="231F20"/>
                </a:solidFill>
                <a:latin typeface="Times New Roman"/>
                <a:cs typeface="Times New Roman"/>
              </a:rPr>
              <a:t>we</a:t>
            </a:r>
            <a:r>
              <a:rPr lang="en-US" sz="1200" spc="180" dirty="0">
                <a:solidFill>
                  <a:srgbClr val="231F20"/>
                </a:solidFill>
                <a:latin typeface="Times New Roman"/>
                <a:cs typeface="Times New Roman"/>
              </a:rPr>
              <a:t> </a:t>
            </a:r>
            <a:r>
              <a:rPr lang="en-US" sz="1200" spc="10" dirty="0">
                <a:solidFill>
                  <a:srgbClr val="231F20"/>
                </a:solidFill>
                <a:latin typeface="Times New Roman"/>
                <a:cs typeface="Times New Roman"/>
              </a:rPr>
              <a:t>will</a:t>
            </a:r>
            <a:r>
              <a:rPr lang="en-US" sz="1200" spc="180" dirty="0">
                <a:solidFill>
                  <a:srgbClr val="231F20"/>
                </a:solidFill>
                <a:latin typeface="Times New Roman"/>
                <a:cs typeface="Times New Roman"/>
              </a:rPr>
              <a:t> </a:t>
            </a:r>
            <a:r>
              <a:rPr lang="en-US" sz="1200" spc="10" dirty="0">
                <a:solidFill>
                  <a:srgbClr val="231F20"/>
                </a:solidFill>
                <a:latin typeface="Times New Roman"/>
                <a:cs typeface="Times New Roman"/>
              </a:rPr>
              <a:t>consider</a:t>
            </a:r>
            <a:r>
              <a:rPr lang="en-US" sz="1200" spc="175" dirty="0">
                <a:solidFill>
                  <a:srgbClr val="231F20"/>
                </a:solidFill>
                <a:latin typeface="Times New Roman"/>
                <a:cs typeface="Times New Roman"/>
              </a:rPr>
              <a:t> </a:t>
            </a:r>
            <a:r>
              <a:rPr lang="en-US" sz="1200" spc="55" dirty="0">
                <a:solidFill>
                  <a:srgbClr val="231F20"/>
                </a:solidFill>
                <a:latin typeface="Times New Roman"/>
                <a:cs typeface="Times New Roman"/>
              </a:rPr>
              <a:t>that</a:t>
            </a:r>
            <a:r>
              <a:rPr lang="en-US" sz="1200" spc="180" dirty="0">
                <a:solidFill>
                  <a:srgbClr val="231F20"/>
                </a:solidFill>
                <a:latin typeface="Times New Roman"/>
                <a:cs typeface="Times New Roman"/>
              </a:rPr>
              <a:t> </a:t>
            </a:r>
            <a:r>
              <a:rPr lang="en-US" sz="1200" spc="30" dirty="0">
                <a:solidFill>
                  <a:srgbClr val="231F20"/>
                </a:solidFill>
                <a:latin typeface="Times New Roman"/>
                <a:cs typeface="Times New Roman"/>
              </a:rPr>
              <a:t>the </a:t>
            </a:r>
            <a:r>
              <a:rPr lang="en-US" sz="1200" spc="60" dirty="0">
                <a:solidFill>
                  <a:srgbClr val="231F20"/>
                </a:solidFill>
                <a:latin typeface="Times New Roman"/>
                <a:cs typeface="Times New Roman"/>
              </a:rPr>
              <a:t>malware</a:t>
            </a:r>
            <a:r>
              <a:rPr lang="en-US" sz="1200" spc="65" dirty="0">
                <a:solidFill>
                  <a:srgbClr val="231F20"/>
                </a:solidFill>
                <a:latin typeface="Times New Roman"/>
                <a:cs typeface="Times New Roman"/>
              </a:rPr>
              <a:t> </a:t>
            </a:r>
            <a:r>
              <a:rPr lang="en-US" sz="1200" spc="60" dirty="0">
                <a:solidFill>
                  <a:srgbClr val="231F20"/>
                </a:solidFill>
                <a:latin typeface="Times New Roman"/>
                <a:cs typeface="Times New Roman"/>
              </a:rPr>
              <a:t>approach</a:t>
            </a:r>
            <a:r>
              <a:rPr lang="en-US" sz="1200" spc="70" dirty="0">
                <a:solidFill>
                  <a:srgbClr val="231F20"/>
                </a:solidFill>
                <a:latin typeface="Times New Roman"/>
                <a:cs typeface="Times New Roman"/>
              </a:rPr>
              <a:t> </a:t>
            </a:r>
            <a:r>
              <a:rPr lang="en-US" sz="1200" spc="10" dirty="0">
                <a:solidFill>
                  <a:srgbClr val="231F20"/>
                </a:solidFill>
                <a:latin typeface="Times New Roman"/>
                <a:cs typeface="Times New Roman"/>
              </a:rPr>
              <a:t>is</a:t>
            </a:r>
            <a:r>
              <a:rPr lang="en-US" sz="1200" spc="65"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70" dirty="0">
                <a:solidFill>
                  <a:srgbClr val="231F20"/>
                </a:solidFill>
                <a:latin typeface="Times New Roman"/>
                <a:cs typeface="Times New Roman"/>
              </a:rPr>
              <a:t> </a:t>
            </a:r>
            <a:r>
              <a:rPr lang="en-US" sz="1200" spc="10" dirty="0">
                <a:solidFill>
                  <a:srgbClr val="231F20"/>
                </a:solidFill>
                <a:latin typeface="Times New Roman"/>
                <a:cs typeface="Times New Roman"/>
              </a:rPr>
              <a:t>infect,</a:t>
            </a:r>
            <a:r>
              <a:rPr lang="en-US" sz="1200" spc="65" dirty="0">
                <a:solidFill>
                  <a:srgbClr val="231F20"/>
                </a:solidFill>
                <a:latin typeface="Times New Roman"/>
                <a:cs typeface="Times New Roman"/>
              </a:rPr>
              <a:t> </a:t>
            </a:r>
            <a:r>
              <a:rPr lang="en-US" sz="1200" spc="70" dirty="0">
                <a:solidFill>
                  <a:srgbClr val="231F20"/>
                </a:solidFill>
                <a:latin typeface="Times New Roman"/>
                <a:cs typeface="Times New Roman"/>
              </a:rPr>
              <a:t>data </a:t>
            </a:r>
            <a:r>
              <a:rPr lang="en-US" sz="1200" spc="10" dirty="0">
                <a:solidFill>
                  <a:srgbClr val="231F20"/>
                </a:solidFill>
                <a:latin typeface="Times New Roman"/>
                <a:cs typeface="Times New Roman"/>
              </a:rPr>
              <a:t>ex-filtrate,</a:t>
            </a:r>
            <a:r>
              <a:rPr lang="en-US" sz="1200" spc="7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65" dirty="0">
                <a:solidFill>
                  <a:srgbClr val="231F20"/>
                </a:solidFill>
                <a:latin typeface="Times New Roman"/>
                <a:cs typeface="Times New Roman"/>
              </a:rPr>
              <a:t> </a:t>
            </a:r>
            <a:r>
              <a:rPr lang="en-US" sz="1200" spc="50" dirty="0">
                <a:solidFill>
                  <a:srgbClr val="231F20"/>
                </a:solidFill>
                <a:latin typeface="Times New Roman"/>
                <a:cs typeface="Times New Roman"/>
              </a:rPr>
              <a:t>encrypt</a:t>
            </a:r>
            <a:r>
              <a:rPr lang="en-US" sz="1200" spc="6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65" dirty="0">
                <a:solidFill>
                  <a:srgbClr val="231F20"/>
                </a:solidFill>
                <a:latin typeface="Times New Roman"/>
                <a:cs typeface="Times New Roman"/>
              </a:rPr>
              <a:t> </a:t>
            </a:r>
            <a:r>
              <a:rPr lang="en-US" sz="1200" spc="70" dirty="0">
                <a:solidFill>
                  <a:srgbClr val="231F20"/>
                </a:solidFill>
                <a:latin typeface="Times New Roman"/>
                <a:cs typeface="Times New Roman"/>
              </a:rPr>
              <a:t>data </a:t>
            </a:r>
            <a:r>
              <a:rPr lang="en-US" sz="1200" spc="10" dirty="0">
                <a:solidFill>
                  <a:srgbClr val="231F20"/>
                </a:solidFill>
                <a:latin typeface="Times New Roman"/>
                <a:cs typeface="Times New Roman"/>
              </a:rPr>
              <a:t>for</a:t>
            </a:r>
            <a:r>
              <a:rPr lang="en-US" sz="1200" spc="65" dirty="0">
                <a:solidFill>
                  <a:srgbClr val="231F20"/>
                </a:solidFill>
                <a:latin typeface="Times New Roman"/>
                <a:cs typeface="Times New Roman"/>
              </a:rPr>
              <a:t> </a:t>
            </a:r>
            <a:r>
              <a:rPr lang="en-US" sz="1200" spc="10" dirty="0">
                <a:solidFill>
                  <a:srgbClr val="231F20"/>
                </a:solidFill>
                <a:latin typeface="Times New Roman"/>
                <a:cs typeface="Times New Roman"/>
              </a:rPr>
              <a:t>financial</a:t>
            </a:r>
            <a:r>
              <a:rPr lang="en-US" sz="1200" spc="70" dirty="0">
                <a:solidFill>
                  <a:srgbClr val="231F20"/>
                </a:solidFill>
                <a:latin typeface="Times New Roman"/>
                <a:cs typeface="Times New Roman"/>
              </a:rPr>
              <a:t> </a:t>
            </a:r>
            <a:r>
              <a:rPr lang="en-US" sz="1200" spc="-10" dirty="0">
                <a:solidFill>
                  <a:srgbClr val="231F20"/>
                </a:solidFill>
                <a:latin typeface="Times New Roman"/>
                <a:cs typeface="Times New Roman"/>
              </a:rPr>
              <a:t>gains.</a:t>
            </a:r>
            <a:endParaRPr lang="en-US" sz="1200" dirty="0">
              <a:latin typeface="Times New Roman"/>
              <a:cs typeface="Times New Roman"/>
            </a:endParaRPr>
          </a:p>
          <a:p>
            <a:pPr marL="50800" marR="43180" algn="just">
              <a:lnSpc>
                <a:spcPct val="103200"/>
              </a:lnSpc>
              <a:spcBef>
                <a:spcPts val="720"/>
              </a:spcBef>
            </a:pPr>
            <a:endParaRPr lang="en-AE" dirty="0"/>
          </a:p>
        </p:txBody>
      </p:sp>
      <p:sp>
        <p:nvSpPr>
          <p:cNvPr id="4" name="Slide Number Placeholder 3"/>
          <p:cNvSpPr>
            <a:spLocks noGrp="1"/>
          </p:cNvSpPr>
          <p:nvPr>
            <p:ph type="sldNum" sz="quarter" idx="5"/>
          </p:nvPr>
        </p:nvSpPr>
        <p:spPr/>
        <p:txBody>
          <a:bodyPr/>
          <a:lstStyle/>
          <a:p>
            <a:fld id="{2B53F712-CC9B-44C2-B4A9-09F5D7B563AD}" type="slidenum">
              <a:rPr lang="en-AE" smtClean="0"/>
              <a:t>5</a:t>
            </a:fld>
            <a:endParaRPr lang="en-AE"/>
          </a:p>
        </p:txBody>
      </p:sp>
    </p:spTree>
    <p:extLst>
      <p:ext uri="{BB962C8B-B14F-4D97-AF65-F5344CB8AC3E}">
        <p14:creationId xmlns:p14="http://schemas.microsoft.com/office/powerpoint/2010/main" val="20022472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rgbClr val="231F20"/>
                </a:solidFill>
                <a:latin typeface="Times New Roman"/>
                <a:cs typeface="Times New Roman"/>
              </a:rPr>
              <a:t>1. The</a:t>
            </a:r>
            <a:r>
              <a:rPr lang="en-US" sz="1200" spc="145" dirty="0">
                <a:solidFill>
                  <a:srgbClr val="231F20"/>
                </a:solidFill>
                <a:latin typeface="Times New Roman"/>
                <a:cs typeface="Times New Roman"/>
              </a:rPr>
              <a:t> </a:t>
            </a:r>
            <a:r>
              <a:rPr lang="en-US" sz="1200" dirty="0">
                <a:solidFill>
                  <a:srgbClr val="231F20"/>
                </a:solidFill>
                <a:latin typeface="Times New Roman"/>
                <a:cs typeface="Times New Roman"/>
              </a:rPr>
              <a:t>initial</a:t>
            </a:r>
            <a:r>
              <a:rPr lang="en-US" sz="1200" spc="15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45" dirty="0">
                <a:solidFill>
                  <a:srgbClr val="231F20"/>
                </a:solidFill>
                <a:latin typeface="Times New Roman"/>
                <a:cs typeface="Times New Roman"/>
              </a:rPr>
              <a:t> </a:t>
            </a:r>
            <a:r>
              <a:rPr lang="en-US" sz="1200" spc="55" dirty="0">
                <a:solidFill>
                  <a:srgbClr val="231F20"/>
                </a:solidFill>
                <a:latin typeface="Times New Roman"/>
                <a:cs typeface="Times New Roman"/>
              </a:rPr>
              <a:t>most</a:t>
            </a:r>
            <a:r>
              <a:rPr lang="en-US" sz="1200" spc="145" dirty="0">
                <a:solidFill>
                  <a:srgbClr val="231F20"/>
                </a:solidFill>
                <a:latin typeface="Times New Roman"/>
                <a:cs typeface="Times New Roman"/>
              </a:rPr>
              <a:t> </a:t>
            </a:r>
            <a:r>
              <a:rPr lang="en-US" sz="1200" dirty="0">
                <a:solidFill>
                  <a:srgbClr val="231F20"/>
                </a:solidFill>
                <a:latin typeface="Times New Roman"/>
                <a:cs typeface="Times New Roman"/>
              </a:rPr>
              <a:t>critical</a:t>
            </a:r>
            <a:r>
              <a:rPr lang="en-US" sz="1200" spc="145" dirty="0">
                <a:solidFill>
                  <a:srgbClr val="231F20"/>
                </a:solidFill>
                <a:latin typeface="Times New Roman"/>
                <a:cs typeface="Times New Roman"/>
              </a:rPr>
              <a:t> </a:t>
            </a:r>
            <a:r>
              <a:rPr lang="en-US" sz="1200" spc="50" dirty="0">
                <a:solidFill>
                  <a:srgbClr val="231F20"/>
                </a:solidFill>
                <a:latin typeface="Times New Roman"/>
                <a:cs typeface="Times New Roman"/>
              </a:rPr>
              <a:t>step</a:t>
            </a:r>
            <a:r>
              <a:rPr lang="en-US" sz="1200" spc="145" dirty="0">
                <a:solidFill>
                  <a:srgbClr val="231F20"/>
                </a:solidFill>
                <a:latin typeface="Times New Roman"/>
                <a:cs typeface="Times New Roman"/>
              </a:rPr>
              <a:t> </a:t>
            </a:r>
            <a:r>
              <a:rPr lang="en-US" sz="1200" dirty="0">
                <a:solidFill>
                  <a:srgbClr val="231F20"/>
                </a:solidFill>
                <a:latin typeface="Times New Roman"/>
                <a:cs typeface="Times New Roman"/>
              </a:rPr>
              <a:t>for</a:t>
            </a:r>
            <a:r>
              <a:rPr lang="en-US" sz="1200" spc="150" dirty="0">
                <a:solidFill>
                  <a:srgbClr val="231F20"/>
                </a:solidFill>
                <a:latin typeface="Times New Roman"/>
                <a:cs typeface="Times New Roman"/>
              </a:rPr>
              <a:t> </a:t>
            </a:r>
            <a:r>
              <a:rPr lang="en-US" sz="1200" spc="60" dirty="0">
                <a:solidFill>
                  <a:srgbClr val="231F20"/>
                </a:solidFill>
                <a:latin typeface="Times New Roman"/>
                <a:cs typeface="Times New Roman"/>
              </a:rPr>
              <a:t>any</a:t>
            </a:r>
            <a:r>
              <a:rPr lang="en-US" sz="1200" spc="145" dirty="0">
                <a:solidFill>
                  <a:srgbClr val="231F20"/>
                </a:solidFill>
                <a:latin typeface="Times New Roman"/>
                <a:cs typeface="Times New Roman"/>
              </a:rPr>
              <a:t> </a:t>
            </a:r>
            <a:r>
              <a:rPr lang="en-US" sz="1200" spc="55" dirty="0">
                <a:solidFill>
                  <a:srgbClr val="231F20"/>
                </a:solidFill>
                <a:latin typeface="Times New Roman"/>
                <a:cs typeface="Times New Roman"/>
              </a:rPr>
              <a:t>compromise</a:t>
            </a:r>
            <a:r>
              <a:rPr lang="en-US" sz="1200" spc="145" dirty="0">
                <a:solidFill>
                  <a:srgbClr val="231F20"/>
                </a:solidFill>
                <a:latin typeface="Times New Roman"/>
                <a:cs typeface="Times New Roman"/>
              </a:rPr>
              <a:t> </a:t>
            </a:r>
            <a:r>
              <a:rPr lang="en-US" sz="1200" dirty="0">
                <a:solidFill>
                  <a:srgbClr val="231F20"/>
                </a:solidFill>
                <a:latin typeface="Times New Roman"/>
                <a:cs typeface="Times New Roman"/>
              </a:rPr>
              <a:t>is</a:t>
            </a:r>
            <a:r>
              <a:rPr lang="en-US" sz="1200" spc="145"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150" dirty="0">
                <a:solidFill>
                  <a:srgbClr val="231F20"/>
                </a:solidFill>
                <a:latin typeface="Times New Roman"/>
                <a:cs typeface="Times New Roman"/>
              </a:rPr>
              <a:t> </a:t>
            </a:r>
            <a:r>
              <a:rPr lang="en-US" sz="1200" spc="55" dirty="0">
                <a:solidFill>
                  <a:srgbClr val="231F20"/>
                </a:solidFill>
                <a:latin typeface="Times New Roman"/>
                <a:cs typeface="Times New Roman"/>
              </a:rPr>
              <a:t>bypass</a:t>
            </a:r>
            <a:r>
              <a:rPr lang="en-US" sz="1200" spc="14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45" dirty="0">
                <a:solidFill>
                  <a:srgbClr val="231F20"/>
                </a:solidFill>
                <a:latin typeface="Times New Roman"/>
                <a:cs typeface="Times New Roman"/>
              </a:rPr>
              <a:t> </a:t>
            </a:r>
            <a:r>
              <a:rPr lang="en-US" sz="1200" spc="45" dirty="0">
                <a:solidFill>
                  <a:srgbClr val="231F20"/>
                </a:solidFill>
                <a:latin typeface="Times New Roman"/>
                <a:cs typeface="Times New Roman"/>
              </a:rPr>
              <a:t>perimeter </a:t>
            </a:r>
            <a:r>
              <a:rPr lang="en-US" sz="1200" dirty="0">
                <a:solidFill>
                  <a:srgbClr val="231F20"/>
                </a:solidFill>
                <a:latin typeface="Times New Roman"/>
                <a:cs typeface="Times New Roman"/>
              </a:rPr>
              <a:t>security.</a:t>
            </a:r>
            <a:r>
              <a:rPr lang="en-US" sz="1200" spc="385" dirty="0">
                <a:solidFill>
                  <a:srgbClr val="231F20"/>
                </a:solidFill>
                <a:latin typeface="Times New Roman"/>
                <a:cs typeface="Times New Roman"/>
              </a:rPr>
              <a:t> </a:t>
            </a:r>
            <a:r>
              <a:rPr lang="en-US" sz="1200" dirty="0">
                <a:solidFill>
                  <a:srgbClr val="231F20"/>
                </a:solidFill>
                <a:latin typeface="Times New Roman"/>
                <a:cs typeface="Times New Roman"/>
              </a:rPr>
              <a:t>Especially</a:t>
            </a:r>
            <a:r>
              <a:rPr lang="en-US" sz="1200" spc="390" dirty="0">
                <a:solidFill>
                  <a:srgbClr val="231F20"/>
                </a:solidFill>
                <a:latin typeface="Times New Roman"/>
                <a:cs typeface="Times New Roman"/>
              </a:rPr>
              <a:t> </a:t>
            </a:r>
            <a:r>
              <a:rPr lang="en-US" sz="1200" dirty="0">
                <a:solidFill>
                  <a:srgbClr val="231F20"/>
                </a:solidFill>
                <a:latin typeface="Times New Roman"/>
                <a:cs typeface="Times New Roman"/>
              </a:rPr>
              <a:t>for</a:t>
            </a:r>
            <a:r>
              <a:rPr lang="en-US" sz="1200" spc="385" dirty="0">
                <a:solidFill>
                  <a:srgbClr val="231F20"/>
                </a:solidFill>
                <a:latin typeface="Times New Roman"/>
                <a:cs typeface="Times New Roman"/>
              </a:rPr>
              <a:t> </a:t>
            </a:r>
            <a:r>
              <a:rPr lang="en-US" sz="1200" spc="60" dirty="0">
                <a:solidFill>
                  <a:srgbClr val="231F20"/>
                </a:solidFill>
                <a:latin typeface="Times New Roman"/>
                <a:cs typeface="Times New Roman"/>
              </a:rPr>
              <a:t>malware</a:t>
            </a:r>
            <a:r>
              <a:rPr lang="en-US" sz="1200" spc="390" dirty="0">
                <a:solidFill>
                  <a:srgbClr val="231F20"/>
                </a:solidFill>
                <a:latin typeface="Times New Roman"/>
                <a:cs typeface="Times New Roman"/>
              </a:rPr>
              <a:t> </a:t>
            </a:r>
            <a:r>
              <a:rPr lang="en-US" sz="1200" dirty="0">
                <a:solidFill>
                  <a:srgbClr val="231F20"/>
                </a:solidFill>
                <a:latin typeface="Times New Roman"/>
                <a:cs typeface="Times New Roman"/>
              </a:rPr>
              <a:t>infection,</a:t>
            </a:r>
            <a:r>
              <a:rPr lang="en-US" sz="1200" spc="385" dirty="0">
                <a:solidFill>
                  <a:srgbClr val="231F20"/>
                </a:solidFill>
                <a:latin typeface="Times New Roman"/>
                <a:cs typeface="Times New Roman"/>
              </a:rPr>
              <a:t> </a:t>
            </a:r>
            <a:r>
              <a:rPr lang="en-US" sz="1200" spc="50" dirty="0">
                <a:solidFill>
                  <a:srgbClr val="231F20"/>
                </a:solidFill>
                <a:latin typeface="Times New Roman"/>
                <a:cs typeface="Times New Roman"/>
              </a:rPr>
              <a:t>bypassing</a:t>
            </a:r>
            <a:r>
              <a:rPr lang="en-US" sz="1200" spc="39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385" dirty="0">
                <a:solidFill>
                  <a:srgbClr val="231F20"/>
                </a:solidFill>
                <a:latin typeface="Times New Roman"/>
                <a:cs typeface="Times New Roman"/>
              </a:rPr>
              <a:t> </a:t>
            </a:r>
            <a:r>
              <a:rPr lang="en-US" sz="1200" dirty="0">
                <a:solidFill>
                  <a:srgbClr val="231F20"/>
                </a:solidFill>
                <a:latin typeface="Times New Roman"/>
                <a:cs typeface="Times New Roman"/>
              </a:rPr>
              <a:t>Email</a:t>
            </a:r>
            <a:r>
              <a:rPr lang="en-US" sz="1200" spc="390" dirty="0">
                <a:solidFill>
                  <a:srgbClr val="231F20"/>
                </a:solidFill>
                <a:latin typeface="Times New Roman"/>
                <a:cs typeface="Times New Roman"/>
              </a:rPr>
              <a:t> </a:t>
            </a:r>
            <a:r>
              <a:rPr lang="en-US" sz="1200" dirty="0">
                <a:solidFill>
                  <a:srgbClr val="231F20"/>
                </a:solidFill>
                <a:latin typeface="Times New Roman"/>
                <a:cs typeface="Times New Roman"/>
              </a:rPr>
              <a:t>gateway,</a:t>
            </a:r>
            <a:r>
              <a:rPr lang="en-US" sz="1200" spc="385" dirty="0">
                <a:solidFill>
                  <a:srgbClr val="231F20"/>
                </a:solidFill>
                <a:latin typeface="Times New Roman"/>
                <a:cs typeface="Times New Roman"/>
              </a:rPr>
              <a:t> </a:t>
            </a:r>
            <a:r>
              <a:rPr lang="en-US" sz="1200" spc="-10" dirty="0">
                <a:solidFill>
                  <a:srgbClr val="231F20"/>
                </a:solidFill>
                <a:latin typeface="Times New Roman"/>
                <a:cs typeface="Times New Roman"/>
              </a:rPr>
              <a:t>anti- </a:t>
            </a:r>
            <a:r>
              <a:rPr lang="en-US" sz="1200" spc="60" dirty="0">
                <a:solidFill>
                  <a:srgbClr val="231F20"/>
                </a:solidFill>
                <a:latin typeface="Times New Roman"/>
                <a:cs typeface="Times New Roman"/>
              </a:rPr>
              <a:t>malware</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engine,</a:t>
            </a:r>
            <a:r>
              <a:rPr lang="en-US" sz="1200" spc="12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30" dirty="0">
                <a:solidFill>
                  <a:srgbClr val="231F20"/>
                </a:solidFill>
                <a:latin typeface="Times New Roman"/>
                <a:cs typeface="Times New Roman"/>
              </a:rPr>
              <a:t> </a:t>
            </a:r>
            <a:r>
              <a:rPr lang="en-US" sz="1200" spc="55" dirty="0">
                <a:solidFill>
                  <a:srgbClr val="231F20"/>
                </a:solidFill>
                <a:latin typeface="Times New Roman"/>
                <a:cs typeface="Times New Roman"/>
              </a:rPr>
              <a:t>other</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security</a:t>
            </a:r>
            <a:r>
              <a:rPr lang="en-US" sz="1200" spc="130" dirty="0">
                <a:solidFill>
                  <a:srgbClr val="231F20"/>
                </a:solidFill>
                <a:latin typeface="Times New Roman"/>
                <a:cs typeface="Times New Roman"/>
              </a:rPr>
              <a:t> </a:t>
            </a:r>
            <a:r>
              <a:rPr lang="en-US" sz="1200" spc="55" dirty="0">
                <a:solidFill>
                  <a:srgbClr val="231F20"/>
                </a:solidFill>
                <a:latin typeface="Times New Roman"/>
                <a:cs typeface="Times New Roman"/>
              </a:rPr>
              <a:t>postures</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is</a:t>
            </a:r>
            <a:r>
              <a:rPr lang="en-US" sz="1200" spc="12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30" dirty="0">
                <a:solidFill>
                  <a:srgbClr val="231F20"/>
                </a:solidFill>
                <a:latin typeface="Times New Roman"/>
                <a:cs typeface="Times New Roman"/>
              </a:rPr>
              <a:t> </a:t>
            </a:r>
            <a:r>
              <a:rPr lang="en-US" sz="1200" spc="10" dirty="0">
                <a:solidFill>
                  <a:srgbClr val="231F20"/>
                </a:solidFill>
                <a:latin typeface="Times New Roman"/>
                <a:cs typeface="Times New Roman"/>
              </a:rPr>
              <a:t>critical</a:t>
            </a:r>
            <a:r>
              <a:rPr lang="en-US" sz="1200" spc="125" dirty="0">
                <a:solidFill>
                  <a:srgbClr val="231F20"/>
                </a:solidFill>
                <a:latin typeface="Times New Roman"/>
                <a:cs typeface="Times New Roman"/>
              </a:rPr>
              <a:t> </a:t>
            </a:r>
            <a:r>
              <a:rPr lang="en-US" sz="1200" spc="-10" dirty="0">
                <a:solidFill>
                  <a:srgbClr val="231F20"/>
                </a:solidFill>
                <a:latin typeface="Times New Roman"/>
                <a:cs typeface="Times New Roman"/>
              </a:rPr>
              <a:t>step.</a:t>
            </a:r>
          </a:p>
          <a:p>
            <a:pPr marL="533400" marR="68580" indent="-201930">
              <a:lnSpc>
                <a:spcPct val="103200"/>
              </a:lnSpc>
              <a:buAutoNum type="arabicPeriod" startAt="2"/>
              <a:tabLst>
                <a:tab pos="533400" algn="l"/>
              </a:tabLst>
            </a:pPr>
            <a:r>
              <a:rPr lang="en-US" sz="1200" dirty="0">
                <a:solidFill>
                  <a:srgbClr val="231F20"/>
                </a:solidFill>
                <a:latin typeface="Times New Roman"/>
                <a:cs typeface="Times New Roman"/>
              </a:rPr>
              <a:t>Once</a:t>
            </a:r>
            <a:r>
              <a:rPr lang="en-US" sz="1200" spc="17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70" dirty="0">
                <a:solidFill>
                  <a:srgbClr val="231F20"/>
                </a:solidFill>
                <a:latin typeface="Times New Roman"/>
                <a:cs typeface="Times New Roman"/>
              </a:rPr>
              <a:t> </a:t>
            </a:r>
            <a:r>
              <a:rPr lang="en-US" sz="1200" spc="65" dirty="0">
                <a:solidFill>
                  <a:srgbClr val="231F20"/>
                </a:solidFill>
                <a:latin typeface="Times New Roman"/>
                <a:cs typeface="Times New Roman"/>
              </a:rPr>
              <a:t>payload</a:t>
            </a:r>
            <a:r>
              <a:rPr lang="en-US" sz="1200" spc="175" dirty="0">
                <a:solidFill>
                  <a:srgbClr val="231F20"/>
                </a:solidFill>
                <a:latin typeface="Times New Roman"/>
                <a:cs typeface="Times New Roman"/>
              </a:rPr>
              <a:t> </a:t>
            </a:r>
            <a:r>
              <a:rPr lang="en-US" sz="1200" dirty="0">
                <a:solidFill>
                  <a:srgbClr val="231F20"/>
                </a:solidFill>
                <a:latin typeface="Times New Roman"/>
                <a:cs typeface="Times New Roman"/>
              </a:rPr>
              <a:t>is</a:t>
            </a:r>
            <a:r>
              <a:rPr lang="en-US" sz="1200" spc="170" dirty="0">
                <a:solidFill>
                  <a:srgbClr val="231F20"/>
                </a:solidFill>
                <a:latin typeface="Times New Roman"/>
                <a:cs typeface="Times New Roman"/>
              </a:rPr>
              <a:t> </a:t>
            </a:r>
            <a:r>
              <a:rPr lang="en-US" sz="1200" spc="50" dirty="0">
                <a:solidFill>
                  <a:srgbClr val="231F20"/>
                </a:solidFill>
                <a:latin typeface="Times New Roman"/>
                <a:cs typeface="Times New Roman"/>
              </a:rPr>
              <a:t>delivered</a:t>
            </a:r>
            <a:r>
              <a:rPr lang="en-US" sz="1200" spc="175" dirty="0">
                <a:solidFill>
                  <a:srgbClr val="231F20"/>
                </a:solidFill>
                <a:latin typeface="Times New Roman"/>
                <a:cs typeface="Times New Roman"/>
              </a:rPr>
              <a:t> </a:t>
            </a:r>
            <a:r>
              <a:rPr lang="en-US" sz="1200" dirty="0">
                <a:solidFill>
                  <a:srgbClr val="231F20"/>
                </a:solidFill>
                <a:latin typeface="Times New Roman"/>
                <a:cs typeface="Times New Roman"/>
              </a:rPr>
              <a:t>via</a:t>
            </a:r>
            <a:r>
              <a:rPr lang="en-US" sz="1200" spc="170" dirty="0">
                <a:solidFill>
                  <a:srgbClr val="231F20"/>
                </a:solidFill>
                <a:latin typeface="Times New Roman"/>
                <a:cs typeface="Times New Roman"/>
              </a:rPr>
              <a:t> </a:t>
            </a:r>
            <a:r>
              <a:rPr lang="en-US" sz="1200" dirty="0">
                <a:solidFill>
                  <a:srgbClr val="231F20"/>
                </a:solidFill>
                <a:latin typeface="Times New Roman"/>
                <a:cs typeface="Times New Roman"/>
              </a:rPr>
              <a:t>office</a:t>
            </a:r>
            <a:r>
              <a:rPr lang="en-US" sz="1200" spc="170" dirty="0">
                <a:solidFill>
                  <a:srgbClr val="231F20"/>
                </a:solidFill>
                <a:latin typeface="Times New Roman"/>
                <a:cs typeface="Times New Roman"/>
              </a:rPr>
              <a:t> </a:t>
            </a:r>
            <a:r>
              <a:rPr lang="en-US" sz="1200" dirty="0">
                <a:solidFill>
                  <a:srgbClr val="231F20"/>
                </a:solidFill>
                <a:latin typeface="Times New Roman"/>
                <a:cs typeface="Times New Roman"/>
              </a:rPr>
              <a:t>file</a:t>
            </a:r>
            <a:r>
              <a:rPr lang="en-US" sz="1200" spc="175" dirty="0">
                <a:solidFill>
                  <a:srgbClr val="231F20"/>
                </a:solidFill>
                <a:latin typeface="Times New Roman"/>
                <a:cs typeface="Times New Roman"/>
              </a:rPr>
              <a:t> </a:t>
            </a:r>
            <a:r>
              <a:rPr lang="en-US" sz="1200" dirty="0">
                <a:solidFill>
                  <a:srgbClr val="231F20"/>
                </a:solidFill>
                <a:latin typeface="Times New Roman"/>
                <a:cs typeface="Times New Roman"/>
              </a:rPr>
              <a:t>(say</a:t>
            </a:r>
            <a:r>
              <a:rPr lang="en-US" sz="1200" spc="170" dirty="0">
                <a:solidFill>
                  <a:srgbClr val="231F20"/>
                </a:solidFill>
                <a:latin typeface="Times New Roman"/>
                <a:cs typeface="Times New Roman"/>
              </a:rPr>
              <a:t> </a:t>
            </a:r>
            <a:r>
              <a:rPr lang="en-US" sz="1100" b="1" spc="-10" dirty="0">
                <a:solidFill>
                  <a:srgbClr val="231F20"/>
                </a:solidFill>
                <a:latin typeface="Consolas"/>
                <a:cs typeface="Consolas"/>
              </a:rPr>
              <a:t>.word</a:t>
            </a:r>
            <a:r>
              <a:rPr lang="en-US" sz="1100" b="1" spc="-120" dirty="0">
                <a:solidFill>
                  <a:srgbClr val="231F20"/>
                </a:solidFill>
                <a:latin typeface="Consolas"/>
                <a:cs typeface="Consolas"/>
              </a:rPr>
              <a:t> </a:t>
            </a:r>
            <a:r>
              <a:rPr lang="en-US" sz="1200" dirty="0">
                <a:solidFill>
                  <a:srgbClr val="231F20"/>
                </a:solidFill>
                <a:latin typeface="Times New Roman"/>
                <a:cs typeface="Times New Roman"/>
              </a:rPr>
              <a:t>here)</a:t>
            </a:r>
            <a:r>
              <a:rPr lang="en-US" sz="1200" spc="175"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7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75" dirty="0">
                <a:solidFill>
                  <a:srgbClr val="231F20"/>
                </a:solidFill>
                <a:latin typeface="Times New Roman"/>
                <a:cs typeface="Times New Roman"/>
              </a:rPr>
              <a:t> </a:t>
            </a:r>
            <a:r>
              <a:rPr lang="en-US" sz="1200" dirty="0">
                <a:solidFill>
                  <a:srgbClr val="231F20"/>
                </a:solidFill>
                <a:latin typeface="Times New Roman"/>
                <a:cs typeface="Times New Roman"/>
              </a:rPr>
              <a:t>victim</a:t>
            </a:r>
            <a:r>
              <a:rPr lang="en-US" sz="1200" spc="170" dirty="0">
                <a:solidFill>
                  <a:srgbClr val="231F20"/>
                </a:solidFill>
                <a:latin typeface="Times New Roman"/>
                <a:cs typeface="Times New Roman"/>
              </a:rPr>
              <a:t> </a:t>
            </a:r>
            <a:r>
              <a:rPr lang="en-US" sz="1200" spc="-25" dirty="0">
                <a:solidFill>
                  <a:srgbClr val="231F20"/>
                </a:solidFill>
                <a:latin typeface="Times New Roman"/>
                <a:cs typeface="Times New Roman"/>
              </a:rPr>
              <a:t>got </a:t>
            </a:r>
            <a:r>
              <a:rPr lang="en-US" sz="1200" spc="75" dirty="0">
                <a:solidFill>
                  <a:srgbClr val="231F20"/>
                </a:solidFill>
                <a:latin typeface="Times New Roman"/>
                <a:cs typeface="Times New Roman"/>
              </a:rPr>
              <a:t>trapped</a:t>
            </a:r>
            <a:r>
              <a:rPr lang="en-US" sz="1200" spc="110" dirty="0">
                <a:solidFill>
                  <a:srgbClr val="231F20"/>
                </a:solidFill>
                <a:latin typeface="Times New Roman"/>
                <a:cs typeface="Times New Roman"/>
              </a:rPr>
              <a:t> </a:t>
            </a:r>
            <a:r>
              <a:rPr lang="en-US" sz="1200" spc="85" dirty="0">
                <a:solidFill>
                  <a:srgbClr val="231F20"/>
                </a:solidFill>
                <a:latin typeface="Times New Roman"/>
                <a:cs typeface="Times New Roman"/>
              </a:rPr>
              <a:t>and</a:t>
            </a:r>
            <a:r>
              <a:rPr lang="en-US" sz="1200" spc="114" dirty="0">
                <a:solidFill>
                  <a:srgbClr val="231F20"/>
                </a:solidFill>
                <a:latin typeface="Times New Roman"/>
                <a:cs typeface="Times New Roman"/>
              </a:rPr>
              <a:t> </a:t>
            </a:r>
            <a:r>
              <a:rPr lang="en-US" sz="1200" dirty="0">
                <a:solidFill>
                  <a:srgbClr val="231F20"/>
                </a:solidFill>
                <a:latin typeface="Times New Roman"/>
                <a:cs typeface="Times New Roman"/>
              </a:rPr>
              <a:t>clicked</a:t>
            </a:r>
            <a:r>
              <a:rPr lang="en-US" sz="1200" spc="114" dirty="0">
                <a:solidFill>
                  <a:srgbClr val="231F20"/>
                </a:solidFill>
                <a:latin typeface="Times New Roman"/>
                <a:cs typeface="Times New Roman"/>
              </a:rPr>
              <a:t> </a:t>
            </a:r>
            <a:r>
              <a:rPr lang="en-US" sz="1200" spc="60" dirty="0">
                <a:solidFill>
                  <a:srgbClr val="231F20"/>
                </a:solidFill>
                <a:latin typeface="Times New Roman"/>
                <a:cs typeface="Times New Roman"/>
              </a:rPr>
              <a:t>on</a:t>
            </a:r>
            <a:r>
              <a:rPr lang="en-US" sz="1200" spc="114" dirty="0">
                <a:solidFill>
                  <a:srgbClr val="231F20"/>
                </a:solidFill>
                <a:latin typeface="Times New Roman"/>
                <a:cs typeface="Times New Roman"/>
              </a:rPr>
              <a:t> </a:t>
            </a:r>
            <a:r>
              <a:rPr lang="en-US" sz="1200" spc="-25" dirty="0">
                <a:solidFill>
                  <a:srgbClr val="231F20"/>
                </a:solidFill>
                <a:latin typeface="Times New Roman"/>
                <a:cs typeface="Times New Roman"/>
              </a:rPr>
              <a:t>it.</a:t>
            </a:r>
            <a:endParaRPr lang="en-US" sz="1200" dirty="0">
              <a:latin typeface="Times New Roman"/>
              <a:cs typeface="Times New Roman"/>
            </a:endParaRPr>
          </a:p>
          <a:p>
            <a:pPr marL="532765" indent="-201295">
              <a:lnSpc>
                <a:spcPct val="100000"/>
              </a:lnSpc>
              <a:spcBef>
                <a:spcPts val="400"/>
              </a:spcBef>
              <a:buAutoNum type="arabicPeriod" startAt="2"/>
              <a:tabLst>
                <a:tab pos="532765" algn="l"/>
              </a:tabLst>
            </a:pPr>
            <a:r>
              <a:rPr lang="en-US" sz="1200" spc="20" dirty="0">
                <a:solidFill>
                  <a:srgbClr val="231F20"/>
                </a:solidFill>
                <a:latin typeface="Times New Roman"/>
                <a:cs typeface="Times New Roman"/>
              </a:rPr>
              <a:t>The</a:t>
            </a:r>
            <a:r>
              <a:rPr lang="en-US" sz="1200" spc="140" dirty="0">
                <a:solidFill>
                  <a:srgbClr val="231F20"/>
                </a:solidFill>
                <a:latin typeface="Times New Roman"/>
                <a:cs typeface="Times New Roman"/>
              </a:rPr>
              <a:t> </a:t>
            </a:r>
            <a:r>
              <a:rPr lang="en-US" sz="1200" spc="20" dirty="0">
                <a:solidFill>
                  <a:srgbClr val="231F20"/>
                </a:solidFill>
                <a:latin typeface="Times New Roman"/>
                <a:cs typeface="Times New Roman"/>
              </a:rPr>
              <a:t>attacker</a:t>
            </a:r>
            <a:r>
              <a:rPr lang="en-US" sz="1200" spc="140" dirty="0">
                <a:solidFill>
                  <a:srgbClr val="231F20"/>
                </a:solidFill>
                <a:latin typeface="Times New Roman"/>
                <a:cs typeface="Times New Roman"/>
              </a:rPr>
              <a:t> </a:t>
            </a:r>
            <a:r>
              <a:rPr lang="en-US" sz="1200" spc="20" dirty="0">
                <a:solidFill>
                  <a:srgbClr val="231F20"/>
                </a:solidFill>
                <a:latin typeface="Times New Roman"/>
                <a:cs typeface="Times New Roman"/>
              </a:rPr>
              <a:t>can</a:t>
            </a:r>
            <a:r>
              <a:rPr lang="en-US" sz="1200" spc="140" dirty="0">
                <a:solidFill>
                  <a:srgbClr val="231F20"/>
                </a:solidFill>
                <a:latin typeface="Times New Roman"/>
                <a:cs typeface="Times New Roman"/>
              </a:rPr>
              <a:t> </a:t>
            </a:r>
            <a:r>
              <a:rPr lang="en-US" sz="1200" spc="75" dirty="0">
                <a:solidFill>
                  <a:srgbClr val="231F20"/>
                </a:solidFill>
                <a:latin typeface="Times New Roman"/>
                <a:cs typeface="Times New Roman"/>
              </a:rPr>
              <a:t>now</a:t>
            </a:r>
            <a:r>
              <a:rPr lang="en-US" sz="1200" spc="140" dirty="0">
                <a:solidFill>
                  <a:srgbClr val="231F20"/>
                </a:solidFill>
                <a:latin typeface="Times New Roman"/>
                <a:cs typeface="Times New Roman"/>
              </a:rPr>
              <a:t> </a:t>
            </a:r>
            <a:r>
              <a:rPr lang="en-US" sz="1200" spc="20" dirty="0">
                <a:solidFill>
                  <a:srgbClr val="231F20"/>
                </a:solidFill>
                <a:latin typeface="Times New Roman"/>
                <a:cs typeface="Times New Roman"/>
              </a:rPr>
              <a:t>control</a:t>
            </a:r>
            <a:r>
              <a:rPr lang="en-US" sz="1200" spc="14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45" dirty="0">
                <a:solidFill>
                  <a:srgbClr val="231F20"/>
                </a:solidFill>
                <a:latin typeface="Times New Roman"/>
                <a:cs typeface="Times New Roman"/>
              </a:rPr>
              <a:t> </a:t>
            </a:r>
            <a:r>
              <a:rPr lang="en-US" sz="1200" spc="20" dirty="0">
                <a:solidFill>
                  <a:srgbClr val="231F20"/>
                </a:solidFill>
                <a:latin typeface="Times New Roman"/>
                <a:cs typeface="Times New Roman"/>
              </a:rPr>
              <a:t>victim’s</a:t>
            </a:r>
            <a:r>
              <a:rPr lang="en-US" sz="1200" spc="140" dirty="0">
                <a:solidFill>
                  <a:srgbClr val="231F20"/>
                </a:solidFill>
                <a:latin typeface="Times New Roman"/>
                <a:cs typeface="Times New Roman"/>
              </a:rPr>
              <a:t> </a:t>
            </a:r>
            <a:r>
              <a:rPr lang="en-US" sz="1200" spc="-10" dirty="0">
                <a:solidFill>
                  <a:srgbClr val="231F20"/>
                </a:solidFill>
                <a:latin typeface="Times New Roman"/>
                <a:cs typeface="Times New Roman"/>
              </a:rPr>
              <a:t>machine.</a:t>
            </a:r>
            <a:endParaRPr lang="en-US" sz="1200" dirty="0">
              <a:latin typeface="Times New Roman"/>
              <a:cs typeface="Times New Roman"/>
            </a:endParaRPr>
          </a:p>
          <a:p>
            <a:pPr marL="532765" indent="-201295">
              <a:lnSpc>
                <a:spcPct val="100000"/>
              </a:lnSpc>
              <a:spcBef>
                <a:spcPts val="400"/>
              </a:spcBef>
              <a:buAutoNum type="arabicPeriod" startAt="2"/>
              <a:tabLst>
                <a:tab pos="532765" algn="l"/>
              </a:tabLst>
            </a:pPr>
            <a:r>
              <a:rPr lang="en-US" sz="1200" dirty="0">
                <a:solidFill>
                  <a:srgbClr val="231F20"/>
                </a:solidFill>
                <a:latin typeface="Times New Roman"/>
                <a:cs typeface="Times New Roman"/>
              </a:rPr>
              <a:t>After</a:t>
            </a:r>
            <a:r>
              <a:rPr lang="en-US" sz="1200" spc="120" dirty="0">
                <a:solidFill>
                  <a:srgbClr val="231F20"/>
                </a:solidFill>
                <a:latin typeface="Times New Roman"/>
                <a:cs typeface="Times New Roman"/>
              </a:rPr>
              <a:t>  </a:t>
            </a:r>
            <a:r>
              <a:rPr lang="en-US" sz="1200" spc="50" dirty="0">
                <a:solidFill>
                  <a:srgbClr val="231F20"/>
                </a:solidFill>
                <a:latin typeface="Times New Roman"/>
                <a:cs typeface="Times New Roman"/>
              </a:rPr>
              <a:t>maintaining</a:t>
            </a:r>
            <a:r>
              <a:rPr lang="en-US" sz="1200" spc="120" dirty="0">
                <a:solidFill>
                  <a:srgbClr val="231F20"/>
                </a:solidFill>
                <a:latin typeface="Times New Roman"/>
                <a:cs typeface="Times New Roman"/>
              </a:rPr>
              <a:t>  </a:t>
            </a:r>
            <a:r>
              <a:rPr lang="en-US" sz="1200" dirty="0">
                <a:solidFill>
                  <a:srgbClr val="231F20"/>
                </a:solidFill>
                <a:latin typeface="Times New Roman"/>
                <a:cs typeface="Times New Roman"/>
              </a:rPr>
              <a:t>persistence,</a:t>
            </a:r>
            <a:r>
              <a:rPr lang="en-US" sz="1200" spc="1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25" dirty="0">
                <a:solidFill>
                  <a:srgbClr val="231F20"/>
                </a:solidFill>
                <a:latin typeface="Times New Roman"/>
                <a:cs typeface="Times New Roman"/>
              </a:rPr>
              <a:t>  </a:t>
            </a:r>
            <a:r>
              <a:rPr lang="en-US" sz="1200" dirty="0">
                <a:solidFill>
                  <a:srgbClr val="231F20"/>
                </a:solidFill>
                <a:latin typeface="Times New Roman"/>
                <a:cs typeface="Times New Roman"/>
              </a:rPr>
              <a:t>attacker</a:t>
            </a:r>
            <a:r>
              <a:rPr lang="en-US" sz="1200" spc="120" dirty="0">
                <a:solidFill>
                  <a:srgbClr val="231F20"/>
                </a:solidFill>
                <a:latin typeface="Times New Roman"/>
                <a:cs typeface="Times New Roman"/>
              </a:rPr>
              <a:t>  </a:t>
            </a:r>
            <a:r>
              <a:rPr lang="en-US" sz="1200" dirty="0">
                <a:solidFill>
                  <a:srgbClr val="231F20"/>
                </a:solidFill>
                <a:latin typeface="Times New Roman"/>
                <a:cs typeface="Times New Roman"/>
              </a:rPr>
              <a:t>will</a:t>
            </a:r>
            <a:r>
              <a:rPr lang="en-US" sz="1200" spc="120" dirty="0">
                <a:solidFill>
                  <a:srgbClr val="231F20"/>
                </a:solidFill>
                <a:latin typeface="Times New Roman"/>
                <a:cs typeface="Times New Roman"/>
              </a:rPr>
              <a:t>  </a:t>
            </a:r>
            <a:r>
              <a:rPr lang="en-US" sz="1200" spc="75" dirty="0">
                <a:solidFill>
                  <a:srgbClr val="231F20"/>
                </a:solidFill>
                <a:latin typeface="Times New Roman"/>
                <a:cs typeface="Times New Roman"/>
              </a:rPr>
              <a:t>now</a:t>
            </a:r>
            <a:r>
              <a:rPr lang="en-US" sz="1200" spc="120" dirty="0">
                <a:solidFill>
                  <a:srgbClr val="231F20"/>
                </a:solidFill>
                <a:latin typeface="Times New Roman"/>
                <a:cs typeface="Times New Roman"/>
              </a:rPr>
              <a:t>  </a:t>
            </a:r>
            <a:r>
              <a:rPr lang="en-US" sz="1200" spc="50" dirty="0">
                <a:solidFill>
                  <a:srgbClr val="231F20"/>
                </a:solidFill>
                <a:latin typeface="Times New Roman"/>
                <a:cs typeface="Times New Roman"/>
              </a:rPr>
              <a:t>try</a:t>
            </a:r>
            <a:r>
              <a:rPr lang="en-US" sz="1200" spc="125" dirty="0">
                <a:solidFill>
                  <a:srgbClr val="231F20"/>
                </a:solidFill>
                <a:latin typeface="Times New Roman"/>
                <a:cs typeface="Times New Roman"/>
              </a:rPr>
              <a:t>  </a:t>
            </a:r>
            <a:r>
              <a:rPr lang="en-US" sz="1200" dirty="0">
                <a:solidFill>
                  <a:srgbClr val="231F20"/>
                </a:solidFill>
                <a:latin typeface="Times New Roman"/>
                <a:cs typeface="Times New Roman"/>
              </a:rPr>
              <a:t>to</a:t>
            </a:r>
            <a:r>
              <a:rPr lang="en-US" sz="1200" spc="120" dirty="0">
                <a:solidFill>
                  <a:srgbClr val="231F20"/>
                </a:solidFill>
                <a:latin typeface="Times New Roman"/>
                <a:cs typeface="Times New Roman"/>
              </a:rPr>
              <a:t>  </a:t>
            </a:r>
            <a:r>
              <a:rPr lang="en-US" sz="1200" spc="55" dirty="0">
                <a:solidFill>
                  <a:srgbClr val="231F20"/>
                </a:solidFill>
                <a:latin typeface="Times New Roman"/>
                <a:cs typeface="Times New Roman"/>
              </a:rPr>
              <a:t>perform</a:t>
            </a:r>
            <a:r>
              <a:rPr lang="en-US" sz="1200" spc="120" dirty="0">
                <a:solidFill>
                  <a:srgbClr val="231F20"/>
                </a:solidFill>
                <a:latin typeface="Times New Roman"/>
                <a:cs typeface="Times New Roman"/>
              </a:rPr>
              <a:t>  </a:t>
            </a:r>
            <a:r>
              <a:rPr lang="en-US" sz="1200" spc="-10" dirty="0">
                <a:solidFill>
                  <a:srgbClr val="231F20"/>
                </a:solidFill>
                <a:latin typeface="Times New Roman"/>
                <a:cs typeface="Times New Roman"/>
              </a:rPr>
              <a:t>lateral</a:t>
            </a:r>
            <a:endParaRPr lang="en-US" sz="1200" dirty="0">
              <a:latin typeface="Times New Roman"/>
              <a:cs typeface="Times New Roman"/>
            </a:endParaRPr>
          </a:p>
          <a:p>
            <a:pPr marL="533400">
              <a:lnSpc>
                <a:spcPct val="100000"/>
              </a:lnSpc>
              <a:spcBef>
                <a:spcPts val="40"/>
              </a:spcBef>
            </a:pPr>
            <a:r>
              <a:rPr lang="en-US" sz="1200" spc="60" dirty="0">
                <a:solidFill>
                  <a:srgbClr val="231F20"/>
                </a:solidFill>
                <a:latin typeface="Times New Roman"/>
                <a:cs typeface="Times New Roman"/>
              </a:rPr>
              <a:t>movement</a:t>
            </a:r>
            <a:r>
              <a:rPr lang="en-US" sz="1200" spc="114"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120" dirty="0">
                <a:solidFill>
                  <a:srgbClr val="231F20"/>
                </a:solidFill>
                <a:latin typeface="Times New Roman"/>
                <a:cs typeface="Times New Roman"/>
              </a:rPr>
              <a:t> </a:t>
            </a:r>
            <a:r>
              <a:rPr lang="en-US" sz="1200" spc="55" dirty="0">
                <a:solidFill>
                  <a:srgbClr val="231F20"/>
                </a:solidFill>
                <a:latin typeface="Times New Roman"/>
                <a:cs typeface="Times New Roman"/>
              </a:rPr>
              <a:t>compromise</a:t>
            </a:r>
            <a:r>
              <a:rPr lang="en-US" sz="1200" spc="1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14" dirty="0">
                <a:solidFill>
                  <a:srgbClr val="231F20"/>
                </a:solidFill>
                <a:latin typeface="Times New Roman"/>
                <a:cs typeface="Times New Roman"/>
              </a:rPr>
              <a:t> </a:t>
            </a:r>
            <a:r>
              <a:rPr lang="en-US" sz="1200" spc="10" dirty="0">
                <a:solidFill>
                  <a:srgbClr val="231F20"/>
                </a:solidFill>
                <a:latin typeface="Times New Roman"/>
                <a:cs typeface="Times New Roman"/>
              </a:rPr>
              <a:t>next</a:t>
            </a:r>
            <a:r>
              <a:rPr lang="en-US" sz="1200" spc="120" dirty="0">
                <a:solidFill>
                  <a:srgbClr val="231F20"/>
                </a:solidFill>
                <a:latin typeface="Times New Roman"/>
                <a:cs typeface="Times New Roman"/>
              </a:rPr>
              <a:t> </a:t>
            </a:r>
            <a:r>
              <a:rPr lang="en-US" sz="1200" spc="50" dirty="0">
                <a:solidFill>
                  <a:srgbClr val="231F20"/>
                </a:solidFill>
                <a:latin typeface="Times New Roman"/>
                <a:cs typeface="Times New Roman"/>
              </a:rPr>
              <a:t>exposed</a:t>
            </a:r>
            <a:r>
              <a:rPr lang="en-US" sz="1200" spc="120" dirty="0">
                <a:solidFill>
                  <a:srgbClr val="231F20"/>
                </a:solidFill>
                <a:latin typeface="Times New Roman"/>
                <a:cs typeface="Times New Roman"/>
              </a:rPr>
              <a:t> </a:t>
            </a:r>
            <a:r>
              <a:rPr lang="en-US" sz="1200" spc="50" dirty="0">
                <a:solidFill>
                  <a:srgbClr val="231F20"/>
                </a:solidFill>
                <a:latin typeface="Times New Roman"/>
                <a:cs typeface="Times New Roman"/>
              </a:rPr>
              <a:t>system</a:t>
            </a:r>
            <a:r>
              <a:rPr lang="en-US" sz="1200" spc="120"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114" dirty="0">
                <a:solidFill>
                  <a:srgbClr val="231F20"/>
                </a:solidFill>
                <a:latin typeface="Times New Roman"/>
                <a:cs typeface="Times New Roman"/>
              </a:rPr>
              <a:t> </a:t>
            </a:r>
            <a:r>
              <a:rPr lang="en-US" sz="1200" spc="10" dirty="0">
                <a:solidFill>
                  <a:srgbClr val="231F20"/>
                </a:solidFill>
                <a:latin typeface="Times New Roman"/>
                <a:cs typeface="Times New Roman"/>
              </a:rPr>
              <a:t>finally</a:t>
            </a:r>
            <a:r>
              <a:rPr lang="en-US" sz="1200" spc="120" dirty="0">
                <a:solidFill>
                  <a:srgbClr val="231F20"/>
                </a:solidFill>
                <a:latin typeface="Times New Roman"/>
                <a:cs typeface="Times New Roman"/>
              </a:rPr>
              <a:t> </a:t>
            </a:r>
            <a:r>
              <a:rPr lang="en-US" sz="1200" spc="10" dirty="0">
                <a:solidFill>
                  <a:srgbClr val="231F20"/>
                </a:solidFill>
                <a:latin typeface="Times New Roman"/>
                <a:cs typeface="Times New Roman"/>
              </a:rPr>
              <a:t>achieve</a:t>
            </a:r>
            <a:r>
              <a:rPr lang="en-US" sz="1200" spc="1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20" dirty="0">
                <a:solidFill>
                  <a:srgbClr val="231F20"/>
                </a:solidFill>
                <a:latin typeface="Times New Roman"/>
                <a:cs typeface="Times New Roman"/>
              </a:rPr>
              <a:t> </a:t>
            </a:r>
            <a:r>
              <a:rPr lang="en-US" sz="1200" spc="-10" dirty="0">
                <a:solidFill>
                  <a:srgbClr val="231F20"/>
                </a:solidFill>
                <a:latin typeface="Times New Roman"/>
                <a:cs typeface="Times New Roman"/>
              </a:rPr>
              <a:t>goal.</a:t>
            </a:r>
            <a:endParaRPr lang="en-US" sz="1200" dirty="0">
              <a:latin typeface="Times New Roman"/>
              <a:cs typeface="Times New Roman"/>
            </a:endParaRPr>
          </a:p>
          <a:p>
            <a:pPr marL="533400" marR="68580" indent="-201930" algn="just">
              <a:lnSpc>
                <a:spcPct val="103200"/>
              </a:lnSpc>
              <a:spcBef>
                <a:spcPts val="360"/>
              </a:spcBef>
              <a:buAutoNum type="arabicPeriod" startAt="5"/>
              <a:tabLst>
                <a:tab pos="533400" algn="l"/>
              </a:tabLst>
            </a:pPr>
            <a:r>
              <a:rPr lang="en-US" sz="1200" spc="10" dirty="0">
                <a:solidFill>
                  <a:srgbClr val="231F20"/>
                </a:solidFill>
                <a:latin typeface="Times New Roman"/>
                <a:cs typeface="Times New Roman"/>
              </a:rPr>
              <a:t>Now,</a:t>
            </a:r>
            <a:r>
              <a:rPr lang="en-US" sz="1200" spc="21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20" dirty="0">
                <a:solidFill>
                  <a:srgbClr val="231F20"/>
                </a:solidFill>
                <a:latin typeface="Times New Roman"/>
                <a:cs typeface="Times New Roman"/>
              </a:rPr>
              <a:t> </a:t>
            </a:r>
            <a:r>
              <a:rPr lang="en-US" sz="1200" spc="10" dirty="0">
                <a:solidFill>
                  <a:srgbClr val="231F20"/>
                </a:solidFill>
                <a:latin typeface="Times New Roman"/>
                <a:cs typeface="Times New Roman"/>
              </a:rPr>
              <a:t>attacker</a:t>
            </a:r>
            <a:r>
              <a:rPr lang="en-US" sz="1200" spc="220" dirty="0">
                <a:solidFill>
                  <a:srgbClr val="231F20"/>
                </a:solidFill>
                <a:latin typeface="Times New Roman"/>
                <a:cs typeface="Times New Roman"/>
              </a:rPr>
              <a:t> </a:t>
            </a:r>
            <a:r>
              <a:rPr lang="en-US" sz="1200" spc="10" dirty="0">
                <a:solidFill>
                  <a:srgbClr val="231F20"/>
                </a:solidFill>
                <a:latin typeface="Times New Roman"/>
                <a:cs typeface="Times New Roman"/>
              </a:rPr>
              <a:t>will</a:t>
            </a:r>
            <a:r>
              <a:rPr lang="en-US" sz="1200" spc="215" dirty="0">
                <a:solidFill>
                  <a:srgbClr val="231F20"/>
                </a:solidFill>
                <a:latin typeface="Times New Roman"/>
                <a:cs typeface="Times New Roman"/>
              </a:rPr>
              <a:t> </a:t>
            </a:r>
            <a:r>
              <a:rPr lang="en-US" sz="1200" spc="75" dirty="0">
                <a:solidFill>
                  <a:srgbClr val="231F20"/>
                </a:solidFill>
                <a:latin typeface="Times New Roman"/>
                <a:cs typeface="Times New Roman"/>
              </a:rPr>
              <a:t>damage</a:t>
            </a:r>
            <a:r>
              <a:rPr lang="en-US" sz="1200" spc="22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220" dirty="0">
                <a:solidFill>
                  <a:srgbClr val="231F20"/>
                </a:solidFill>
                <a:latin typeface="Times New Roman"/>
                <a:cs typeface="Times New Roman"/>
              </a:rPr>
              <a:t> </a:t>
            </a:r>
            <a:r>
              <a:rPr lang="en-US" sz="1200" spc="50" dirty="0">
                <a:solidFill>
                  <a:srgbClr val="231F20"/>
                </a:solidFill>
                <a:latin typeface="Times New Roman"/>
                <a:cs typeface="Times New Roman"/>
              </a:rPr>
              <a:t>system</a:t>
            </a:r>
            <a:r>
              <a:rPr lang="en-US" sz="1200" spc="215" dirty="0">
                <a:solidFill>
                  <a:srgbClr val="231F20"/>
                </a:solidFill>
                <a:latin typeface="Times New Roman"/>
                <a:cs typeface="Times New Roman"/>
              </a:rPr>
              <a:t> </a:t>
            </a:r>
            <a:r>
              <a:rPr lang="en-US" sz="1200" spc="50" dirty="0">
                <a:solidFill>
                  <a:srgbClr val="231F20"/>
                </a:solidFill>
                <a:latin typeface="Times New Roman"/>
                <a:cs typeface="Times New Roman"/>
              </a:rPr>
              <a:t>by</a:t>
            </a:r>
            <a:r>
              <a:rPr lang="en-US" sz="1200" spc="220" dirty="0">
                <a:solidFill>
                  <a:srgbClr val="231F20"/>
                </a:solidFill>
                <a:latin typeface="Times New Roman"/>
                <a:cs typeface="Times New Roman"/>
              </a:rPr>
              <a:t> </a:t>
            </a:r>
            <a:r>
              <a:rPr lang="en-US" sz="1200" spc="10" dirty="0">
                <a:solidFill>
                  <a:srgbClr val="231F20"/>
                </a:solidFill>
                <a:latin typeface="Times New Roman"/>
                <a:cs typeface="Times New Roman"/>
              </a:rPr>
              <a:t>encrypting</a:t>
            </a:r>
            <a:r>
              <a:rPr lang="en-US" sz="1200" spc="220" dirty="0">
                <a:solidFill>
                  <a:srgbClr val="231F20"/>
                </a:solidFill>
                <a:latin typeface="Times New Roman"/>
                <a:cs typeface="Times New Roman"/>
              </a:rPr>
              <a:t> </a:t>
            </a:r>
            <a:r>
              <a:rPr lang="en-US" sz="1200" spc="50" dirty="0">
                <a:solidFill>
                  <a:srgbClr val="231F20"/>
                </a:solidFill>
                <a:latin typeface="Times New Roman"/>
                <a:cs typeface="Times New Roman"/>
              </a:rPr>
              <a:t>or</a:t>
            </a:r>
            <a:r>
              <a:rPr lang="en-US" sz="1200" spc="220" dirty="0">
                <a:solidFill>
                  <a:srgbClr val="231F20"/>
                </a:solidFill>
                <a:latin typeface="Times New Roman"/>
                <a:cs typeface="Times New Roman"/>
              </a:rPr>
              <a:t> </a:t>
            </a:r>
            <a:r>
              <a:rPr lang="en-US" sz="1200" spc="50" dirty="0">
                <a:solidFill>
                  <a:srgbClr val="231F20"/>
                </a:solidFill>
                <a:latin typeface="Times New Roman"/>
                <a:cs typeface="Times New Roman"/>
              </a:rPr>
              <a:t>shutting</a:t>
            </a:r>
            <a:r>
              <a:rPr lang="en-US" sz="1200" spc="215" dirty="0">
                <a:solidFill>
                  <a:srgbClr val="231F20"/>
                </a:solidFill>
                <a:latin typeface="Times New Roman"/>
                <a:cs typeface="Times New Roman"/>
              </a:rPr>
              <a:t> </a:t>
            </a:r>
            <a:r>
              <a:rPr lang="en-US" sz="1200" spc="85" dirty="0">
                <a:solidFill>
                  <a:srgbClr val="231F20"/>
                </a:solidFill>
                <a:latin typeface="Times New Roman"/>
                <a:cs typeface="Times New Roman"/>
              </a:rPr>
              <a:t>down</a:t>
            </a:r>
            <a:r>
              <a:rPr lang="en-US" sz="1200" spc="220" dirty="0">
                <a:solidFill>
                  <a:srgbClr val="231F20"/>
                </a:solidFill>
                <a:latin typeface="Times New Roman"/>
                <a:cs typeface="Times New Roman"/>
              </a:rPr>
              <a:t> </a:t>
            </a:r>
            <a:r>
              <a:rPr lang="en-US" sz="1200" spc="30" dirty="0">
                <a:solidFill>
                  <a:srgbClr val="231F20"/>
                </a:solidFill>
                <a:latin typeface="Times New Roman"/>
                <a:cs typeface="Times New Roman"/>
              </a:rPr>
              <a:t>the </a:t>
            </a:r>
            <a:r>
              <a:rPr lang="en-US" sz="1200" spc="45" dirty="0">
                <a:solidFill>
                  <a:srgbClr val="231F20"/>
                </a:solidFill>
                <a:latin typeface="Times New Roman"/>
                <a:cs typeface="Times New Roman"/>
              </a:rPr>
              <a:t>infrastructure.</a:t>
            </a:r>
            <a:r>
              <a:rPr lang="en-US" sz="1200" spc="135" dirty="0">
                <a:solidFill>
                  <a:srgbClr val="231F20"/>
                </a:solidFill>
                <a:latin typeface="Times New Roman"/>
                <a:cs typeface="Times New Roman"/>
              </a:rPr>
              <a:t> </a:t>
            </a:r>
            <a:r>
              <a:rPr lang="en-US" sz="1200" spc="10" dirty="0">
                <a:solidFill>
                  <a:srgbClr val="231F20"/>
                </a:solidFill>
                <a:latin typeface="Times New Roman"/>
                <a:cs typeface="Times New Roman"/>
              </a:rPr>
              <a:t>In</a:t>
            </a:r>
            <a:r>
              <a:rPr lang="en-US" sz="1200" spc="135" dirty="0">
                <a:solidFill>
                  <a:srgbClr val="231F20"/>
                </a:solidFill>
                <a:latin typeface="Times New Roman"/>
                <a:cs typeface="Times New Roman"/>
              </a:rPr>
              <a:t> </a:t>
            </a:r>
            <a:r>
              <a:rPr lang="en-US" sz="1200" spc="55" dirty="0">
                <a:solidFill>
                  <a:srgbClr val="231F20"/>
                </a:solidFill>
                <a:latin typeface="Times New Roman"/>
                <a:cs typeface="Times New Roman"/>
              </a:rPr>
              <a:t>addition,</a:t>
            </a:r>
            <a:r>
              <a:rPr lang="en-US" sz="1200" spc="135"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40" dirty="0">
                <a:solidFill>
                  <a:srgbClr val="231F20"/>
                </a:solidFill>
                <a:latin typeface="Times New Roman"/>
                <a:cs typeface="Times New Roman"/>
              </a:rPr>
              <a:t> </a:t>
            </a:r>
            <a:r>
              <a:rPr lang="en-US" sz="1200" spc="10" dirty="0">
                <a:solidFill>
                  <a:srgbClr val="231F20"/>
                </a:solidFill>
                <a:latin typeface="Times New Roman"/>
                <a:cs typeface="Times New Roman"/>
              </a:rPr>
              <a:t>attacker</a:t>
            </a:r>
            <a:r>
              <a:rPr lang="en-US" sz="1200" spc="135" dirty="0">
                <a:solidFill>
                  <a:srgbClr val="231F20"/>
                </a:solidFill>
                <a:latin typeface="Times New Roman"/>
                <a:cs typeface="Times New Roman"/>
              </a:rPr>
              <a:t> </a:t>
            </a:r>
            <a:r>
              <a:rPr lang="en-US" sz="1200" spc="70" dirty="0">
                <a:solidFill>
                  <a:srgbClr val="231F20"/>
                </a:solidFill>
                <a:latin typeface="Times New Roman"/>
                <a:cs typeface="Times New Roman"/>
              </a:rPr>
              <a:t>may</a:t>
            </a:r>
            <a:r>
              <a:rPr lang="en-US" sz="1200" spc="135" dirty="0">
                <a:solidFill>
                  <a:srgbClr val="231F20"/>
                </a:solidFill>
                <a:latin typeface="Times New Roman"/>
                <a:cs typeface="Times New Roman"/>
              </a:rPr>
              <a:t> </a:t>
            </a:r>
            <a:r>
              <a:rPr lang="en-US" sz="1200" spc="10" dirty="0">
                <a:solidFill>
                  <a:srgbClr val="231F20"/>
                </a:solidFill>
                <a:latin typeface="Times New Roman"/>
                <a:cs typeface="Times New Roman"/>
              </a:rPr>
              <a:t>loot</a:t>
            </a:r>
            <a:r>
              <a:rPr lang="en-US" sz="1200" spc="140" dirty="0">
                <a:solidFill>
                  <a:srgbClr val="231F20"/>
                </a:solidFill>
                <a:latin typeface="Times New Roman"/>
                <a:cs typeface="Times New Roman"/>
              </a:rPr>
              <a:t> </a:t>
            </a:r>
            <a:r>
              <a:rPr lang="en-US" sz="1200" spc="55" dirty="0">
                <a:solidFill>
                  <a:srgbClr val="231F20"/>
                </a:solidFill>
                <a:latin typeface="Times New Roman"/>
                <a:cs typeface="Times New Roman"/>
              </a:rPr>
              <a:t>the</a:t>
            </a:r>
            <a:r>
              <a:rPr lang="en-US" sz="1200" spc="135" dirty="0">
                <a:solidFill>
                  <a:srgbClr val="231F20"/>
                </a:solidFill>
                <a:latin typeface="Times New Roman"/>
                <a:cs typeface="Times New Roman"/>
              </a:rPr>
              <a:t> </a:t>
            </a:r>
            <a:r>
              <a:rPr lang="en-US" sz="1200" spc="70" dirty="0">
                <a:solidFill>
                  <a:srgbClr val="231F20"/>
                </a:solidFill>
                <a:latin typeface="Times New Roman"/>
                <a:cs typeface="Times New Roman"/>
              </a:rPr>
              <a:t>data</a:t>
            </a:r>
            <a:r>
              <a:rPr lang="en-US" sz="1200" spc="135" dirty="0">
                <a:solidFill>
                  <a:srgbClr val="231F20"/>
                </a:solidFill>
                <a:latin typeface="Times New Roman"/>
                <a:cs typeface="Times New Roman"/>
              </a:rPr>
              <a:t> </a:t>
            </a:r>
            <a:r>
              <a:rPr lang="en-US" sz="1200" spc="50" dirty="0">
                <a:solidFill>
                  <a:srgbClr val="231F20"/>
                </a:solidFill>
                <a:latin typeface="Times New Roman"/>
                <a:cs typeface="Times New Roman"/>
              </a:rPr>
              <a:t>by</a:t>
            </a:r>
            <a:r>
              <a:rPr lang="en-US" sz="1200" spc="140" dirty="0">
                <a:solidFill>
                  <a:srgbClr val="231F20"/>
                </a:solidFill>
                <a:latin typeface="Times New Roman"/>
                <a:cs typeface="Times New Roman"/>
              </a:rPr>
              <a:t> </a:t>
            </a:r>
            <a:r>
              <a:rPr lang="en-US" sz="1200" spc="10" dirty="0">
                <a:solidFill>
                  <a:srgbClr val="231F20"/>
                </a:solidFill>
                <a:latin typeface="Times New Roman"/>
                <a:cs typeface="Times New Roman"/>
              </a:rPr>
              <a:t>exfiltrating</a:t>
            </a:r>
            <a:r>
              <a:rPr lang="en-US" sz="1200" spc="135" dirty="0">
                <a:solidFill>
                  <a:srgbClr val="231F20"/>
                </a:solidFill>
                <a:latin typeface="Times New Roman"/>
                <a:cs typeface="Times New Roman"/>
              </a:rPr>
              <a:t> </a:t>
            </a:r>
            <a:r>
              <a:rPr lang="en-US" sz="1200" spc="10" dirty="0">
                <a:solidFill>
                  <a:srgbClr val="231F20"/>
                </a:solidFill>
                <a:latin typeface="Times New Roman"/>
                <a:cs typeface="Times New Roman"/>
              </a:rPr>
              <a:t>it</a:t>
            </a:r>
            <a:r>
              <a:rPr lang="en-US" sz="1200" spc="135" dirty="0">
                <a:solidFill>
                  <a:srgbClr val="231F20"/>
                </a:solidFill>
                <a:latin typeface="Times New Roman"/>
                <a:cs typeface="Times New Roman"/>
              </a:rPr>
              <a:t> </a:t>
            </a:r>
            <a:r>
              <a:rPr lang="en-US" sz="1200" spc="10" dirty="0">
                <a:solidFill>
                  <a:srgbClr val="231F20"/>
                </a:solidFill>
                <a:latin typeface="Times New Roman"/>
                <a:cs typeface="Times New Roman"/>
              </a:rPr>
              <a:t>to</a:t>
            </a:r>
            <a:r>
              <a:rPr lang="en-US" sz="1200" spc="140" dirty="0">
                <a:solidFill>
                  <a:srgbClr val="231F20"/>
                </a:solidFill>
                <a:latin typeface="Times New Roman"/>
                <a:cs typeface="Times New Roman"/>
              </a:rPr>
              <a:t> </a:t>
            </a:r>
            <a:r>
              <a:rPr lang="en-US" sz="1200" spc="30" dirty="0">
                <a:solidFill>
                  <a:srgbClr val="231F20"/>
                </a:solidFill>
                <a:latin typeface="Times New Roman"/>
                <a:cs typeface="Times New Roman"/>
              </a:rPr>
              <a:t>the </a:t>
            </a:r>
            <a:r>
              <a:rPr lang="en-US" sz="1200" spc="10" dirty="0">
                <a:solidFill>
                  <a:srgbClr val="231F20"/>
                </a:solidFill>
                <a:latin typeface="Times New Roman"/>
                <a:cs typeface="Times New Roman"/>
              </a:rPr>
              <a:t>external</a:t>
            </a:r>
            <a:r>
              <a:rPr lang="en-US" sz="1200" spc="204" dirty="0">
                <a:solidFill>
                  <a:srgbClr val="231F20"/>
                </a:solidFill>
                <a:latin typeface="Times New Roman"/>
                <a:cs typeface="Times New Roman"/>
              </a:rPr>
              <a:t> </a:t>
            </a:r>
            <a:r>
              <a:rPr lang="en-US" sz="1200" spc="65" dirty="0">
                <a:solidFill>
                  <a:srgbClr val="231F20"/>
                </a:solidFill>
                <a:latin typeface="Times New Roman"/>
                <a:cs typeface="Times New Roman"/>
              </a:rPr>
              <a:t>world</a:t>
            </a:r>
            <a:r>
              <a:rPr lang="en-US" sz="1200" spc="204" dirty="0">
                <a:solidFill>
                  <a:srgbClr val="231F20"/>
                </a:solidFill>
                <a:latin typeface="Times New Roman"/>
                <a:cs typeface="Times New Roman"/>
              </a:rPr>
              <a:t> </a:t>
            </a:r>
            <a:r>
              <a:rPr lang="en-US" sz="1200" spc="10" dirty="0">
                <a:solidFill>
                  <a:srgbClr val="231F20"/>
                </a:solidFill>
                <a:latin typeface="Times New Roman"/>
                <a:cs typeface="Times New Roman"/>
              </a:rPr>
              <a:t>for</a:t>
            </a:r>
            <a:r>
              <a:rPr lang="en-US" sz="1200" spc="210" dirty="0">
                <a:solidFill>
                  <a:srgbClr val="231F20"/>
                </a:solidFill>
                <a:latin typeface="Times New Roman"/>
                <a:cs typeface="Times New Roman"/>
              </a:rPr>
              <a:t> </a:t>
            </a:r>
            <a:r>
              <a:rPr lang="en-US" sz="1200" spc="10" dirty="0">
                <a:solidFill>
                  <a:srgbClr val="231F20"/>
                </a:solidFill>
                <a:latin typeface="Times New Roman"/>
                <a:cs typeface="Times New Roman"/>
              </a:rPr>
              <a:t>financial</a:t>
            </a:r>
            <a:r>
              <a:rPr lang="en-US" sz="1200" spc="204" dirty="0">
                <a:solidFill>
                  <a:srgbClr val="231F20"/>
                </a:solidFill>
                <a:latin typeface="Times New Roman"/>
                <a:cs typeface="Times New Roman"/>
              </a:rPr>
              <a:t> </a:t>
            </a:r>
            <a:r>
              <a:rPr lang="en-US" sz="1200" spc="-10" dirty="0">
                <a:solidFill>
                  <a:srgbClr val="231F20"/>
                </a:solidFill>
                <a:latin typeface="Times New Roman"/>
                <a:cs typeface="Times New Roman"/>
              </a:rPr>
              <a:t>gains.</a:t>
            </a:r>
            <a:endParaRPr lang="en-US" sz="1200" dirty="0">
              <a:latin typeface="Times New Roman"/>
              <a:cs typeface="Times New Roman"/>
            </a:endParaRPr>
          </a:p>
          <a:p>
            <a:endParaRPr lang="en-AE" dirty="0"/>
          </a:p>
        </p:txBody>
      </p:sp>
      <p:sp>
        <p:nvSpPr>
          <p:cNvPr id="4" name="Slide Number Placeholder 3"/>
          <p:cNvSpPr>
            <a:spLocks noGrp="1"/>
          </p:cNvSpPr>
          <p:nvPr>
            <p:ph type="sldNum" sz="quarter" idx="5"/>
          </p:nvPr>
        </p:nvSpPr>
        <p:spPr/>
        <p:txBody>
          <a:bodyPr/>
          <a:lstStyle/>
          <a:p>
            <a:fld id="{2B53F712-CC9B-44C2-B4A9-09F5D7B563AD}" type="slidenum">
              <a:rPr lang="en-AE" smtClean="0"/>
              <a:t>6</a:t>
            </a:fld>
            <a:endParaRPr lang="en-AE"/>
          </a:p>
        </p:txBody>
      </p:sp>
    </p:spTree>
    <p:extLst>
      <p:ext uri="{BB962C8B-B14F-4D97-AF65-F5344CB8AC3E}">
        <p14:creationId xmlns:p14="http://schemas.microsoft.com/office/powerpoint/2010/main" val="94537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AA20A163-BB0D-FDCB-9136-D292DA184A7F}"/>
              </a:ext>
            </a:extLst>
          </p:cNvPr>
          <p:cNvSpPr>
            <a:spLocks noGrp="1"/>
          </p:cNvSpPr>
          <p:nvPr>
            <p:ph type="pic" sz="quarter" idx="16"/>
          </p:nvPr>
        </p:nvSpPr>
        <p:spPr>
          <a:xfrm>
            <a:off x="11106150" y="486763"/>
            <a:ext cx="390526" cy="390526"/>
          </a:xfrm>
          <a:custGeom>
            <a:avLst/>
            <a:gdLst>
              <a:gd name="connsiteX0" fmla="*/ 195263 w 390526"/>
              <a:gd name="connsiteY0" fmla="*/ 0 h 390526"/>
              <a:gd name="connsiteX1" fmla="*/ 390526 w 390526"/>
              <a:gd name="connsiteY1" fmla="*/ 195263 h 390526"/>
              <a:gd name="connsiteX2" fmla="*/ 195263 w 390526"/>
              <a:gd name="connsiteY2" fmla="*/ 390526 h 390526"/>
              <a:gd name="connsiteX3" fmla="*/ 0 w 390526"/>
              <a:gd name="connsiteY3" fmla="*/ 195263 h 390526"/>
              <a:gd name="connsiteX4" fmla="*/ 195263 w 390526"/>
              <a:gd name="connsiteY4" fmla="*/ 0 h 390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526" h="390526">
                <a:moveTo>
                  <a:pt x="195263" y="0"/>
                </a:moveTo>
                <a:cubicBezTo>
                  <a:pt x="303104" y="0"/>
                  <a:pt x="390526" y="87422"/>
                  <a:pt x="390526" y="195263"/>
                </a:cubicBezTo>
                <a:cubicBezTo>
                  <a:pt x="390526" y="303104"/>
                  <a:pt x="303104" y="390526"/>
                  <a:pt x="195263" y="390526"/>
                </a:cubicBezTo>
                <a:cubicBezTo>
                  <a:pt x="87422" y="390526"/>
                  <a:pt x="0" y="303104"/>
                  <a:pt x="0" y="195263"/>
                </a:cubicBezTo>
                <a:cubicBezTo>
                  <a:pt x="0" y="87422"/>
                  <a:pt x="87422" y="0"/>
                  <a:pt x="195263" y="0"/>
                </a:cubicBezTo>
                <a:close/>
              </a:path>
            </a:pathLst>
          </a:custGeom>
        </p:spPr>
        <p:txBody>
          <a:bodyPr wrap="square">
            <a:noAutofit/>
          </a:bodyPr>
          <a:lstStyle/>
          <a:p>
            <a:endParaRPr lang="en-IN"/>
          </a:p>
        </p:txBody>
      </p:sp>
      <p:sp>
        <p:nvSpPr>
          <p:cNvPr id="25" name="Picture Placeholder 24">
            <a:extLst>
              <a:ext uri="{FF2B5EF4-FFF2-40B4-BE49-F238E27FC236}">
                <a16:creationId xmlns:a16="http://schemas.microsoft.com/office/drawing/2014/main" id="{1D08861A-B973-22B0-E614-0A6CDDB89612}"/>
              </a:ext>
            </a:extLst>
          </p:cNvPr>
          <p:cNvSpPr>
            <a:spLocks noGrp="1"/>
          </p:cNvSpPr>
          <p:nvPr>
            <p:ph type="pic" sz="quarter" idx="12"/>
          </p:nvPr>
        </p:nvSpPr>
        <p:spPr>
          <a:xfrm>
            <a:off x="3076655" y="5242860"/>
            <a:ext cx="1998001" cy="3755091"/>
          </a:xfrm>
          <a:custGeom>
            <a:avLst/>
            <a:gdLst>
              <a:gd name="connsiteX0" fmla="*/ 253466 w 1998001"/>
              <a:gd name="connsiteY0" fmla="*/ 0 h 3755091"/>
              <a:gd name="connsiteX1" fmla="*/ 1744535 w 1998001"/>
              <a:gd name="connsiteY1" fmla="*/ 0 h 3755091"/>
              <a:gd name="connsiteX2" fmla="*/ 1998001 w 1998001"/>
              <a:gd name="connsiteY2" fmla="*/ 253466 h 3755091"/>
              <a:gd name="connsiteX3" fmla="*/ 1998001 w 1998001"/>
              <a:gd name="connsiteY3" fmla="*/ 3501625 h 3755091"/>
              <a:gd name="connsiteX4" fmla="*/ 1744535 w 1998001"/>
              <a:gd name="connsiteY4" fmla="*/ 3755091 h 3755091"/>
              <a:gd name="connsiteX5" fmla="*/ 253466 w 1998001"/>
              <a:gd name="connsiteY5" fmla="*/ 3755091 h 3755091"/>
              <a:gd name="connsiteX6" fmla="*/ 0 w 1998001"/>
              <a:gd name="connsiteY6" fmla="*/ 3501625 h 3755091"/>
              <a:gd name="connsiteX7" fmla="*/ 0 w 1998001"/>
              <a:gd name="connsiteY7" fmla="*/ 253466 h 3755091"/>
              <a:gd name="connsiteX8" fmla="*/ 253466 w 1998001"/>
              <a:gd name="connsiteY8" fmla="*/ 0 h 375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8001" h="3755091">
                <a:moveTo>
                  <a:pt x="253466" y="0"/>
                </a:moveTo>
                <a:lnTo>
                  <a:pt x="1744535" y="0"/>
                </a:lnTo>
                <a:cubicBezTo>
                  <a:pt x="1884520" y="0"/>
                  <a:pt x="1998001" y="113481"/>
                  <a:pt x="1998001" y="253466"/>
                </a:cubicBezTo>
                <a:lnTo>
                  <a:pt x="1998001" y="3501625"/>
                </a:lnTo>
                <a:cubicBezTo>
                  <a:pt x="1998001" y="3641610"/>
                  <a:pt x="1884520" y="3755091"/>
                  <a:pt x="1744535" y="3755091"/>
                </a:cubicBezTo>
                <a:lnTo>
                  <a:pt x="253466" y="3755091"/>
                </a:lnTo>
                <a:cubicBezTo>
                  <a:pt x="113481" y="3755091"/>
                  <a:pt x="0" y="3641610"/>
                  <a:pt x="0" y="3501625"/>
                </a:cubicBezTo>
                <a:lnTo>
                  <a:pt x="0" y="253466"/>
                </a:lnTo>
                <a:cubicBezTo>
                  <a:pt x="0" y="113481"/>
                  <a:pt x="113481" y="0"/>
                  <a:pt x="253466" y="0"/>
                </a:cubicBezTo>
                <a:close/>
              </a:path>
            </a:pathLst>
          </a:custGeom>
        </p:spPr>
        <p:txBody>
          <a:bodyPr wrap="square">
            <a:noAutofit/>
          </a:bodyPr>
          <a:lstStyle/>
          <a:p>
            <a:endParaRPr lang="en-IN"/>
          </a:p>
        </p:txBody>
      </p:sp>
      <p:sp>
        <p:nvSpPr>
          <p:cNvPr id="26" name="Picture Placeholder 25">
            <a:extLst>
              <a:ext uri="{FF2B5EF4-FFF2-40B4-BE49-F238E27FC236}">
                <a16:creationId xmlns:a16="http://schemas.microsoft.com/office/drawing/2014/main" id="{41CC8B94-8BE4-EB71-6880-7ABB21F80955}"/>
              </a:ext>
            </a:extLst>
          </p:cNvPr>
          <p:cNvSpPr>
            <a:spLocks noGrp="1"/>
          </p:cNvSpPr>
          <p:nvPr>
            <p:ph type="pic" sz="quarter" idx="13"/>
          </p:nvPr>
        </p:nvSpPr>
        <p:spPr>
          <a:xfrm>
            <a:off x="5219874" y="5242860"/>
            <a:ext cx="1998001" cy="3755091"/>
          </a:xfrm>
          <a:custGeom>
            <a:avLst/>
            <a:gdLst>
              <a:gd name="connsiteX0" fmla="*/ 253466 w 1998001"/>
              <a:gd name="connsiteY0" fmla="*/ 0 h 3755091"/>
              <a:gd name="connsiteX1" fmla="*/ 1744535 w 1998001"/>
              <a:gd name="connsiteY1" fmla="*/ 0 h 3755091"/>
              <a:gd name="connsiteX2" fmla="*/ 1998001 w 1998001"/>
              <a:gd name="connsiteY2" fmla="*/ 253466 h 3755091"/>
              <a:gd name="connsiteX3" fmla="*/ 1998001 w 1998001"/>
              <a:gd name="connsiteY3" fmla="*/ 3501625 h 3755091"/>
              <a:gd name="connsiteX4" fmla="*/ 1744535 w 1998001"/>
              <a:gd name="connsiteY4" fmla="*/ 3755091 h 3755091"/>
              <a:gd name="connsiteX5" fmla="*/ 253466 w 1998001"/>
              <a:gd name="connsiteY5" fmla="*/ 3755091 h 3755091"/>
              <a:gd name="connsiteX6" fmla="*/ 0 w 1998001"/>
              <a:gd name="connsiteY6" fmla="*/ 3501625 h 3755091"/>
              <a:gd name="connsiteX7" fmla="*/ 0 w 1998001"/>
              <a:gd name="connsiteY7" fmla="*/ 253466 h 3755091"/>
              <a:gd name="connsiteX8" fmla="*/ 253466 w 1998001"/>
              <a:gd name="connsiteY8" fmla="*/ 0 h 375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8001" h="3755091">
                <a:moveTo>
                  <a:pt x="253466" y="0"/>
                </a:moveTo>
                <a:lnTo>
                  <a:pt x="1744535" y="0"/>
                </a:lnTo>
                <a:cubicBezTo>
                  <a:pt x="1884520" y="0"/>
                  <a:pt x="1998001" y="113481"/>
                  <a:pt x="1998001" y="253466"/>
                </a:cubicBezTo>
                <a:lnTo>
                  <a:pt x="1998001" y="3501625"/>
                </a:lnTo>
                <a:cubicBezTo>
                  <a:pt x="1998001" y="3641610"/>
                  <a:pt x="1884520" y="3755091"/>
                  <a:pt x="1744535" y="3755091"/>
                </a:cubicBezTo>
                <a:lnTo>
                  <a:pt x="253466" y="3755091"/>
                </a:lnTo>
                <a:cubicBezTo>
                  <a:pt x="113481" y="3755091"/>
                  <a:pt x="0" y="3641610"/>
                  <a:pt x="0" y="3501625"/>
                </a:cubicBezTo>
                <a:lnTo>
                  <a:pt x="0" y="253466"/>
                </a:lnTo>
                <a:cubicBezTo>
                  <a:pt x="0" y="113481"/>
                  <a:pt x="113481" y="0"/>
                  <a:pt x="253466" y="0"/>
                </a:cubicBezTo>
                <a:close/>
              </a:path>
            </a:pathLst>
          </a:custGeom>
        </p:spPr>
        <p:txBody>
          <a:bodyPr wrap="square">
            <a:noAutofit/>
          </a:bodyPr>
          <a:lstStyle/>
          <a:p>
            <a:endParaRPr lang="en-IN"/>
          </a:p>
        </p:txBody>
      </p:sp>
      <p:sp>
        <p:nvSpPr>
          <p:cNvPr id="27" name="Picture Placeholder 26">
            <a:extLst>
              <a:ext uri="{FF2B5EF4-FFF2-40B4-BE49-F238E27FC236}">
                <a16:creationId xmlns:a16="http://schemas.microsoft.com/office/drawing/2014/main" id="{BFB8C4B8-6400-71E0-D443-C8044EE1F07C}"/>
              </a:ext>
            </a:extLst>
          </p:cNvPr>
          <p:cNvSpPr>
            <a:spLocks noGrp="1"/>
          </p:cNvSpPr>
          <p:nvPr>
            <p:ph type="pic" sz="quarter" idx="14"/>
          </p:nvPr>
        </p:nvSpPr>
        <p:spPr>
          <a:xfrm>
            <a:off x="7363092" y="5242860"/>
            <a:ext cx="1998001" cy="3755091"/>
          </a:xfrm>
          <a:custGeom>
            <a:avLst/>
            <a:gdLst>
              <a:gd name="connsiteX0" fmla="*/ 253466 w 1998001"/>
              <a:gd name="connsiteY0" fmla="*/ 0 h 3755091"/>
              <a:gd name="connsiteX1" fmla="*/ 1744535 w 1998001"/>
              <a:gd name="connsiteY1" fmla="*/ 0 h 3755091"/>
              <a:gd name="connsiteX2" fmla="*/ 1998001 w 1998001"/>
              <a:gd name="connsiteY2" fmla="*/ 253466 h 3755091"/>
              <a:gd name="connsiteX3" fmla="*/ 1998001 w 1998001"/>
              <a:gd name="connsiteY3" fmla="*/ 3501625 h 3755091"/>
              <a:gd name="connsiteX4" fmla="*/ 1744535 w 1998001"/>
              <a:gd name="connsiteY4" fmla="*/ 3755091 h 3755091"/>
              <a:gd name="connsiteX5" fmla="*/ 253466 w 1998001"/>
              <a:gd name="connsiteY5" fmla="*/ 3755091 h 3755091"/>
              <a:gd name="connsiteX6" fmla="*/ 0 w 1998001"/>
              <a:gd name="connsiteY6" fmla="*/ 3501625 h 3755091"/>
              <a:gd name="connsiteX7" fmla="*/ 0 w 1998001"/>
              <a:gd name="connsiteY7" fmla="*/ 253466 h 3755091"/>
              <a:gd name="connsiteX8" fmla="*/ 253466 w 1998001"/>
              <a:gd name="connsiteY8" fmla="*/ 0 h 375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8001" h="3755091">
                <a:moveTo>
                  <a:pt x="253466" y="0"/>
                </a:moveTo>
                <a:lnTo>
                  <a:pt x="1744535" y="0"/>
                </a:lnTo>
                <a:cubicBezTo>
                  <a:pt x="1884520" y="0"/>
                  <a:pt x="1998001" y="113481"/>
                  <a:pt x="1998001" y="253466"/>
                </a:cubicBezTo>
                <a:lnTo>
                  <a:pt x="1998001" y="3501625"/>
                </a:lnTo>
                <a:cubicBezTo>
                  <a:pt x="1998001" y="3641610"/>
                  <a:pt x="1884520" y="3755091"/>
                  <a:pt x="1744535" y="3755091"/>
                </a:cubicBezTo>
                <a:lnTo>
                  <a:pt x="253466" y="3755091"/>
                </a:lnTo>
                <a:cubicBezTo>
                  <a:pt x="113481" y="3755091"/>
                  <a:pt x="0" y="3641610"/>
                  <a:pt x="0" y="3501625"/>
                </a:cubicBezTo>
                <a:lnTo>
                  <a:pt x="0" y="253466"/>
                </a:lnTo>
                <a:cubicBezTo>
                  <a:pt x="0" y="113481"/>
                  <a:pt x="113481" y="0"/>
                  <a:pt x="253466" y="0"/>
                </a:cubicBezTo>
                <a:close/>
              </a:path>
            </a:pathLst>
          </a:custGeom>
        </p:spPr>
        <p:txBody>
          <a:bodyPr wrap="square">
            <a:noAutofit/>
          </a:bodyPr>
          <a:lstStyle/>
          <a:p>
            <a:endParaRPr lang="en-IN"/>
          </a:p>
        </p:txBody>
      </p:sp>
      <p:sp>
        <p:nvSpPr>
          <p:cNvPr id="28" name="Picture Placeholder 27">
            <a:extLst>
              <a:ext uri="{FF2B5EF4-FFF2-40B4-BE49-F238E27FC236}">
                <a16:creationId xmlns:a16="http://schemas.microsoft.com/office/drawing/2014/main" id="{1D7C3BC2-6770-AAE6-AC98-2383EBFF317B}"/>
              </a:ext>
            </a:extLst>
          </p:cNvPr>
          <p:cNvSpPr>
            <a:spLocks noGrp="1"/>
          </p:cNvSpPr>
          <p:nvPr>
            <p:ph type="pic" sz="quarter" idx="15"/>
          </p:nvPr>
        </p:nvSpPr>
        <p:spPr>
          <a:xfrm>
            <a:off x="9506311" y="5242860"/>
            <a:ext cx="1998001" cy="3755091"/>
          </a:xfrm>
          <a:custGeom>
            <a:avLst/>
            <a:gdLst>
              <a:gd name="connsiteX0" fmla="*/ 253466 w 1998001"/>
              <a:gd name="connsiteY0" fmla="*/ 0 h 3755091"/>
              <a:gd name="connsiteX1" fmla="*/ 1744535 w 1998001"/>
              <a:gd name="connsiteY1" fmla="*/ 0 h 3755091"/>
              <a:gd name="connsiteX2" fmla="*/ 1998001 w 1998001"/>
              <a:gd name="connsiteY2" fmla="*/ 253466 h 3755091"/>
              <a:gd name="connsiteX3" fmla="*/ 1998001 w 1998001"/>
              <a:gd name="connsiteY3" fmla="*/ 3501625 h 3755091"/>
              <a:gd name="connsiteX4" fmla="*/ 1744535 w 1998001"/>
              <a:gd name="connsiteY4" fmla="*/ 3755091 h 3755091"/>
              <a:gd name="connsiteX5" fmla="*/ 253466 w 1998001"/>
              <a:gd name="connsiteY5" fmla="*/ 3755091 h 3755091"/>
              <a:gd name="connsiteX6" fmla="*/ 0 w 1998001"/>
              <a:gd name="connsiteY6" fmla="*/ 3501625 h 3755091"/>
              <a:gd name="connsiteX7" fmla="*/ 0 w 1998001"/>
              <a:gd name="connsiteY7" fmla="*/ 253466 h 3755091"/>
              <a:gd name="connsiteX8" fmla="*/ 253466 w 1998001"/>
              <a:gd name="connsiteY8" fmla="*/ 0 h 375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8001" h="3755091">
                <a:moveTo>
                  <a:pt x="253466" y="0"/>
                </a:moveTo>
                <a:lnTo>
                  <a:pt x="1744535" y="0"/>
                </a:lnTo>
                <a:cubicBezTo>
                  <a:pt x="1884520" y="0"/>
                  <a:pt x="1998001" y="113481"/>
                  <a:pt x="1998001" y="253466"/>
                </a:cubicBezTo>
                <a:lnTo>
                  <a:pt x="1998001" y="3501625"/>
                </a:lnTo>
                <a:cubicBezTo>
                  <a:pt x="1998001" y="3641610"/>
                  <a:pt x="1884520" y="3755091"/>
                  <a:pt x="1744535" y="3755091"/>
                </a:cubicBezTo>
                <a:lnTo>
                  <a:pt x="253466" y="3755091"/>
                </a:lnTo>
                <a:cubicBezTo>
                  <a:pt x="113481" y="3755091"/>
                  <a:pt x="0" y="3641610"/>
                  <a:pt x="0" y="3501625"/>
                </a:cubicBezTo>
                <a:lnTo>
                  <a:pt x="0" y="253466"/>
                </a:lnTo>
                <a:cubicBezTo>
                  <a:pt x="0" y="113481"/>
                  <a:pt x="113481" y="0"/>
                  <a:pt x="253466" y="0"/>
                </a:cubicBezTo>
                <a:close/>
              </a:path>
            </a:pathLst>
          </a:custGeom>
        </p:spPr>
        <p:txBody>
          <a:bodyPr wrap="square">
            <a:noAutofit/>
          </a:bodyPr>
          <a:lstStyle/>
          <a:p>
            <a:endParaRPr lang="en-IN"/>
          </a:p>
        </p:txBody>
      </p:sp>
      <p:sp>
        <p:nvSpPr>
          <p:cNvPr id="18" name="Picture Placeholder 17">
            <a:extLst>
              <a:ext uri="{FF2B5EF4-FFF2-40B4-BE49-F238E27FC236}">
                <a16:creationId xmlns:a16="http://schemas.microsoft.com/office/drawing/2014/main" id="{CA5747C5-ACAC-057F-D1C1-4C18F8ECC10D}"/>
              </a:ext>
            </a:extLst>
          </p:cNvPr>
          <p:cNvSpPr>
            <a:spLocks noGrp="1"/>
          </p:cNvSpPr>
          <p:nvPr>
            <p:ph type="pic" sz="quarter" idx="10"/>
          </p:nvPr>
        </p:nvSpPr>
        <p:spPr>
          <a:xfrm>
            <a:off x="3076653" y="1875545"/>
            <a:ext cx="3208210" cy="1861201"/>
          </a:xfrm>
          <a:custGeom>
            <a:avLst/>
            <a:gdLst>
              <a:gd name="connsiteX0" fmla="*/ 147221 w 3208210"/>
              <a:gd name="connsiteY0" fmla="*/ 0 h 1861201"/>
              <a:gd name="connsiteX1" fmla="*/ 3060989 w 3208210"/>
              <a:gd name="connsiteY1" fmla="*/ 0 h 1861201"/>
              <a:gd name="connsiteX2" fmla="*/ 3208210 w 3208210"/>
              <a:gd name="connsiteY2" fmla="*/ 147221 h 1861201"/>
              <a:gd name="connsiteX3" fmla="*/ 3208210 w 3208210"/>
              <a:gd name="connsiteY3" fmla="*/ 1713980 h 1861201"/>
              <a:gd name="connsiteX4" fmla="*/ 3060989 w 3208210"/>
              <a:gd name="connsiteY4" fmla="*/ 1861201 h 1861201"/>
              <a:gd name="connsiteX5" fmla="*/ 147221 w 3208210"/>
              <a:gd name="connsiteY5" fmla="*/ 1861201 h 1861201"/>
              <a:gd name="connsiteX6" fmla="*/ 0 w 3208210"/>
              <a:gd name="connsiteY6" fmla="*/ 1713980 h 1861201"/>
              <a:gd name="connsiteX7" fmla="*/ 0 w 3208210"/>
              <a:gd name="connsiteY7" fmla="*/ 147221 h 1861201"/>
              <a:gd name="connsiteX8" fmla="*/ 147221 w 3208210"/>
              <a:gd name="connsiteY8" fmla="*/ 0 h 186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210" h="1861201">
                <a:moveTo>
                  <a:pt x="147221" y="0"/>
                </a:moveTo>
                <a:lnTo>
                  <a:pt x="3060989" y="0"/>
                </a:lnTo>
                <a:cubicBezTo>
                  <a:pt x="3142297" y="0"/>
                  <a:pt x="3208210" y="65913"/>
                  <a:pt x="3208210" y="147221"/>
                </a:cubicBezTo>
                <a:lnTo>
                  <a:pt x="3208210" y="1713980"/>
                </a:lnTo>
                <a:cubicBezTo>
                  <a:pt x="3208210" y="1795288"/>
                  <a:pt x="3142297" y="1861201"/>
                  <a:pt x="3060989" y="1861201"/>
                </a:cubicBezTo>
                <a:lnTo>
                  <a:pt x="147221" y="1861201"/>
                </a:lnTo>
                <a:cubicBezTo>
                  <a:pt x="65913" y="1861201"/>
                  <a:pt x="0" y="1795288"/>
                  <a:pt x="0" y="1713980"/>
                </a:cubicBezTo>
                <a:lnTo>
                  <a:pt x="0" y="147221"/>
                </a:lnTo>
                <a:cubicBezTo>
                  <a:pt x="0" y="65913"/>
                  <a:pt x="65913" y="0"/>
                  <a:pt x="147221" y="0"/>
                </a:cubicBezTo>
                <a:close/>
              </a:path>
            </a:pathLst>
          </a:custGeom>
        </p:spPr>
        <p:txBody>
          <a:bodyPr wrap="square">
            <a:noAutofit/>
          </a:bodyPr>
          <a:lstStyle/>
          <a:p>
            <a:endParaRPr lang="en-IN"/>
          </a:p>
        </p:txBody>
      </p:sp>
      <p:sp>
        <p:nvSpPr>
          <p:cNvPr id="19" name="Picture Placeholder 18">
            <a:extLst>
              <a:ext uri="{FF2B5EF4-FFF2-40B4-BE49-F238E27FC236}">
                <a16:creationId xmlns:a16="http://schemas.microsoft.com/office/drawing/2014/main" id="{84D1078E-F43F-3E3D-2C21-BD86D90FF101}"/>
              </a:ext>
            </a:extLst>
          </p:cNvPr>
          <p:cNvSpPr>
            <a:spLocks noGrp="1"/>
          </p:cNvSpPr>
          <p:nvPr>
            <p:ph type="pic" sz="quarter" idx="11"/>
          </p:nvPr>
        </p:nvSpPr>
        <p:spPr>
          <a:xfrm>
            <a:off x="6583332" y="1875545"/>
            <a:ext cx="3208210" cy="1861201"/>
          </a:xfrm>
          <a:custGeom>
            <a:avLst/>
            <a:gdLst>
              <a:gd name="connsiteX0" fmla="*/ 147221 w 3208210"/>
              <a:gd name="connsiteY0" fmla="*/ 0 h 1861201"/>
              <a:gd name="connsiteX1" fmla="*/ 3060989 w 3208210"/>
              <a:gd name="connsiteY1" fmla="*/ 0 h 1861201"/>
              <a:gd name="connsiteX2" fmla="*/ 3208210 w 3208210"/>
              <a:gd name="connsiteY2" fmla="*/ 147221 h 1861201"/>
              <a:gd name="connsiteX3" fmla="*/ 3208210 w 3208210"/>
              <a:gd name="connsiteY3" fmla="*/ 1713980 h 1861201"/>
              <a:gd name="connsiteX4" fmla="*/ 3060989 w 3208210"/>
              <a:gd name="connsiteY4" fmla="*/ 1861201 h 1861201"/>
              <a:gd name="connsiteX5" fmla="*/ 147221 w 3208210"/>
              <a:gd name="connsiteY5" fmla="*/ 1861201 h 1861201"/>
              <a:gd name="connsiteX6" fmla="*/ 0 w 3208210"/>
              <a:gd name="connsiteY6" fmla="*/ 1713980 h 1861201"/>
              <a:gd name="connsiteX7" fmla="*/ 0 w 3208210"/>
              <a:gd name="connsiteY7" fmla="*/ 147221 h 1861201"/>
              <a:gd name="connsiteX8" fmla="*/ 147221 w 3208210"/>
              <a:gd name="connsiteY8" fmla="*/ 0 h 186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210" h="1861201">
                <a:moveTo>
                  <a:pt x="147221" y="0"/>
                </a:moveTo>
                <a:lnTo>
                  <a:pt x="3060989" y="0"/>
                </a:lnTo>
                <a:cubicBezTo>
                  <a:pt x="3142297" y="0"/>
                  <a:pt x="3208210" y="65913"/>
                  <a:pt x="3208210" y="147221"/>
                </a:cubicBezTo>
                <a:lnTo>
                  <a:pt x="3208210" y="1713980"/>
                </a:lnTo>
                <a:cubicBezTo>
                  <a:pt x="3208210" y="1795288"/>
                  <a:pt x="3142297" y="1861201"/>
                  <a:pt x="3060989" y="1861201"/>
                </a:cubicBezTo>
                <a:lnTo>
                  <a:pt x="147221" y="1861201"/>
                </a:lnTo>
                <a:cubicBezTo>
                  <a:pt x="65913" y="1861201"/>
                  <a:pt x="0" y="1795288"/>
                  <a:pt x="0" y="1713980"/>
                </a:cubicBezTo>
                <a:lnTo>
                  <a:pt x="0" y="147221"/>
                </a:lnTo>
                <a:cubicBezTo>
                  <a:pt x="0" y="65913"/>
                  <a:pt x="65913" y="0"/>
                  <a:pt x="147221"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16606390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26AC782F-D012-5BBC-7FF8-66F670A2420F}"/>
              </a:ext>
            </a:extLst>
          </p:cNvPr>
          <p:cNvSpPr>
            <a:spLocks noGrp="1"/>
          </p:cNvSpPr>
          <p:nvPr>
            <p:ph type="pic" sz="quarter" idx="10"/>
          </p:nvPr>
        </p:nvSpPr>
        <p:spPr>
          <a:xfrm>
            <a:off x="3076655" y="2609063"/>
            <a:ext cx="1998001" cy="3755091"/>
          </a:xfrm>
          <a:custGeom>
            <a:avLst/>
            <a:gdLst>
              <a:gd name="connsiteX0" fmla="*/ 253466 w 1998001"/>
              <a:gd name="connsiteY0" fmla="*/ 0 h 3755091"/>
              <a:gd name="connsiteX1" fmla="*/ 1744535 w 1998001"/>
              <a:gd name="connsiteY1" fmla="*/ 0 h 3755091"/>
              <a:gd name="connsiteX2" fmla="*/ 1998001 w 1998001"/>
              <a:gd name="connsiteY2" fmla="*/ 253466 h 3755091"/>
              <a:gd name="connsiteX3" fmla="*/ 1998001 w 1998001"/>
              <a:gd name="connsiteY3" fmla="*/ 3501625 h 3755091"/>
              <a:gd name="connsiteX4" fmla="*/ 1744535 w 1998001"/>
              <a:gd name="connsiteY4" fmla="*/ 3755091 h 3755091"/>
              <a:gd name="connsiteX5" fmla="*/ 253466 w 1998001"/>
              <a:gd name="connsiteY5" fmla="*/ 3755091 h 3755091"/>
              <a:gd name="connsiteX6" fmla="*/ 0 w 1998001"/>
              <a:gd name="connsiteY6" fmla="*/ 3501625 h 3755091"/>
              <a:gd name="connsiteX7" fmla="*/ 0 w 1998001"/>
              <a:gd name="connsiteY7" fmla="*/ 253466 h 3755091"/>
              <a:gd name="connsiteX8" fmla="*/ 253466 w 1998001"/>
              <a:gd name="connsiteY8" fmla="*/ 0 h 375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8001" h="3755091">
                <a:moveTo>
                  <a:pt x="253466" y="0"/>
                </a:moveTo>
                <a:lnTo>
                  <a:pt x="1744535" y="0"/>
                </a:lnTo>
                <a:cubicBezTo>
                  <a:pt x="1884520" y="0"/>
                  <a:pt x="1998001" y="113481"/>
                  <a:pt x="1998001" y="253466"/>
                </a:cubicBezTo>
                <a:lnTo>
                  <a:pt x="1998001" y="3501625"/>
                </a:lnTo>
                <a:cubicBezTo>
                  <a:pt x="1998001" y="3641610"/>
                  <a:pt x="1884520" y="3755091"/>
                  <a:pt x="1744535" y="3755091"/>
                </a:cubicBezTo>
                <a:lnTo>
                  <a:pt x="253466" y="3755091"/>
                </a:lnTo>
                <a:cubicBezTo>
                  <a:pt x="113481" y="3755091"/>
                  <a:pt x="0" y="3641610"/>
                  <a:pt x="0" y="3501625"/>
                </a:cubicBezTo>
                <a:lnTo>
                  <a:pt x="0" y="253466"/>
                </a:lnTo>
                <a:cubicBezTo>
                  <a:pt x="0" y="113481"/>
                  <a:pt x="113481" y="0"/>
                  <a:pt x="253466" y="0"/>
                </a:cubicBezTo>
                <a:close/>
              </a:path>
            </a:pathLst>
          </a:custGeom>
        </p:spPr>
        <p:txBody>
          <a:bodyPr wrap="square">
            <a:noAutofit/>
          </a:bodyPr>
          <a:lstStyle/>
          <a:p>
            <a:endParaRPr lang="en-IN"/>
          </a:p>
        </p:txBody>
      </p:sp>
      <p:sp>
        <p:nvSpPr>
          <p:cNvPr id="18" name="Picture Placeholder 17">
            <a:extLst>
              <a:ext uri="{FF2B5EF4-FFF2-40B4-BE49-F238E27FC236}">
                <a16:creationId xmlns:a16="http://schemas.microsoft.com/office/drawing/2014/main" id="{E9319C30-61B7-D113-35E8-26E9EA3ED31B}"/>
              </a:ext>
            </a:extLst>
          </p:cNvPr>
          <p:cNvSpPr>
            <a:spLocks noGrp="1"/>
          </p:cNvSpPr>
          <p:nvPr>
            <p:ph type="pic" sz="quarter" idx="11"/>
          </p:nvPr>
        </p:nvSpPr>
        <p:spPr>
          <a:xfrm>
            <a:off x="5219874" y="2609063"/>
            <a:ext cx="1998001" cy="3755091"/>
          </a:xfrm>
          <a:custGeom>
            <a:avLst/>
            <a:gdLst>
              <a:gd name="connsiteX0" fmla="*/ 253466 w 1998001"/>
              <a:gd name="connsiteY0" fmla="*/ 0 h 3755091"/>
              <a:gd name="connsiteX1" fmla="*/ 1744535 w 1998001"/>
              <a:gd name="connsiteY1" fmla="*/ 0 h 3755091"/>
              <a:gd name="connsiteX2" fmla="*/ 1998001 w 1998001"/>
              <a:gd name="connsiteY2" fmla="*/ 253466 h 3755091"/>
              <a:gd name="connsiteX3" fmla="*/ 1998001 w 1998001"/>
              <a:gd name="connsiteY3" fmla="*/ 3501625 h 3755091"/>
              <a:gd name="connsiteX4" fmla="*/ 1744535 w 1998001"/>
              <a:gd name="connsiteY4" fmla="*/ 3755091 h 3755091"/>
              <a:gd name="connsiteX5" fmla="*/ 253466 w 1998001"/>
              <a:gd name="connsiteY5" fmla="*/ 3755091 h 3755091"/>
              <a:gd name="connsiteX6" fmla="*/ 0 w 1998001"/>
              <a:gd name="connsiteY6" fmla="*/ 3501625 h 3755091"/>
              <a:gd name="connsiteX7" fmla="*/ 0 w 1998001"/>
              <a:gd name="connsiteY7" fmla="*/ 253466 h 3755091"/>
              <a:gd name="connsiteX8" fmla="*/ 253466 w 1998001"/>
              <a:gd name="connsiteY8" fmla="*/ 0 h 375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8001" h="3755091">
                <a:moveTo>
                  <a:pt x="253466" y="0"/>
                </a:moveTo>
                <a:lnTo>
                  <a:pt x="1744535" y="0"/>
                </a:lnTo>
                <a:cubicBezTo>
                  <a:pt x="1884520" y="0"/>
                  <a:pt x="1998001" y="113481"/>
                  <a:pt x="1998001" y="253466"/>
                </a:cubicBezTo>
                <a:lnTo>
                  <a:pt x="1998001" y="3501625"/>
                </a:lnTo>
                <a:cubicBezTo>
                  <a:pt x="1998001" y="3641610"/>
                  <a:pt x="1884520" y="3755091"/>
                  <a:pt x="1744535" y="3755091"/>
                </a:cubicBezTo>
                <a:lnTo>
                  <a:pt x="253466" y="3755091"/>
                </a:lnTo>
                <a:cubicBezTo>
                  <a:pt x="113481" y="3755091"/>
                  <a:pt x="0" y="3641610"/>
                  <a:pt x="0" y="3501625"/>
                </a:cubicBezTo>
                <a:lnTo>
                  <a:pt x="0" y="253466"/>
                </a:lnTo>
                <a:cubicBezTo>
                  <a:pt x="0" y="113481"/>
                  <a:pt x="113481" y="0"/>
                  <a:pt x="253466" y="0"/>
                </a:cubicBezTo>
                <a:close/>
              </a:path>
            </a:pathLst>
          </a:custGeom>
        </p:spPr>
        <p:txBody>
          <a:bodyPr wrap="square">
            <a:noAutofit/>
          </a:bodyPr>
          <a:lstStyle/>
          <a:p>
            <a:endParaRPr lang="en-IN"/>
          </a:p>
        </p:txBody>
      </p:sp>
      <p:sp>
        <p:nvSpPr>
          <p:cNvPr id="19" name="Picture Placeholder 18">
            <a:extLst>
              <a:ext uri="{FF2B5EF4-FFF2-40B4-BE49-F238E27FC236}">
                <a16:creationId xmlns:a16="http://schemas.microsoft.com/office/drawing/2014/main" id="{441E3ECF-5801-4F81-10C1-D52ECFD2C155}"/>
              </a:ext>
            </a:extLst>
          </p:cNvPr>
          <p:cNvSpPr>
            <a:spLocks noGrp="1"/>
          </p:cNvSpPr>
          <p:nvPr>
            <p:ph type="pic" sz="quarter" idx="12"/>
          </p:nvPr>
        </p:nvSpPr>
        <p:spPr>
          <a:xfrm>
            <a:off x="7363092" y="2609063"/>
            <a:ext cx="1998001" cy="3755091"/>
          </a:xfrm>
          <a:custGeom>
            <a:avLst/>
            <a:gdLst>
              <a:gd name="connsiteX0" fmla="*/ 253466 w 1998001"/>
              <a:gd name="connsiteY0" fmla="*/ 0 h 3755091"/>
              <a:gd name="connsiteX1" fmla="*/ 1744535 w 1998001"/>
              <a:gd name="connsiteY1" fmla="*/ 0 h 3755091"/>
              <a:gd name="connsiteX2" fmla="*/ 1998001 w 1998001"/>
              <a:gd name="connsiteY2" fmla="*/ 253466 h 3755091"/>
              <a:gd name="connsiteX3" fmla="*/ 1998001 w 1998001"/>
              <a:gd name="connsiteY3" fmla="*/ 3501625 h 3755091"/>
              <a:gd name="connsiteX4" fmla="*/ 1744535 w 1998001"/>
              <a:gd name="connsiteY4" fmla="*/ 3755091 h 3755091"/>
              <a:gd name="connsiteX5" fmla="*/ 253466 w 1998001"/>
              <a:gd name="connsiteY5" fmla="*/ 3755091 h 3755091"/>
              <a:gd name="connsiteX6" fmla="*/ 0 w 1998001"/>
              <a:gd name="connsiteY6" fmla="*/ 3501625 h 3755091"/>
              <a:gd name="connsiteX7" fmla="*/ 0 w 1998001"/>
              <a:gd name="connsiteY7" fmla="*/ 253466 h 3755091"/>
              <a:gd name="connsiteX8" fmla="*/ 253466 w 1998001"/>
              <a:gd name="connsiteY8" fmla="*/ 0 h 375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8001" h="3755091">
                <a:moveTo>
                  <a:pt x="253466" y="0"/>
                </a:moveTo>
                <a:lnTo>
                  <a:pt x="1744535" y="0"/>
                </a:lnTo>
                <a:cubicBezTo>
                  <a:pt x="1884520" y="0"/>
                  <a:pt x="1998001" y="113481"/>
                  <a:pt x="1998001" y="253466"/>
                </a:cubicBezTo>
                <a:lnTo>
                  <a:pt x="1998001" y="3501625"/>
                </a:lnTo>
                <a:cubicBezTo>
                  <a:pt x="1998001" y="3641610"/>
                  <a:pt x="1884520" y="3755091"/>
                  <a:pt x="1744535" y="3755091"/>
                </a:cubicBezTo>
                <a:lnTo>
                  <a:pt x="253466" y="3755091"/>
                </a:lnTo>
                <a:cubicBezTo>
                  <a:pt x="113481" y="3755091"/>
                  <a:pt x="0" y="3641610"/>
                  <a:pt x="0" y="3501625"/>
                </a:cubicBezTo>
                <a:lnTo>
                  <a:pt x="0" y="253466"/>
                </a:lnTo>
                <a:cubicBezTo>
                  <a:pt x="0" y="113481"/>
                  <a:pt x="113481" y="0"/>
                  <a:pt x="253466" y="0"/>
                </a:cubicBezTo>
                <a:close/>
              </a:path>
            </a:pathLst>
          </a:custGeom>
        </p:spPr>
        <p:txBody>
          <a:bodyPr wrap="square">
            <a:noAutofit/>
          </a:bodyPr>
          <a:lstStyle/>
          <a:p>
            <a:endParaRPr lang="en-IN" dirty="0"/>
          </a:p>
        </p:txBody>
      </p:sp>
      <p:sp>
        <p:nvSpPr>
          <p:cNvPr id="20" name="Picture Placeholder 19">
            <a:extLst>
              <a:ext uri="{FF2B5EF4-FFF2-40B4-BE49-F238E27FC236}">
                <a16:creationId xmlns:a16="http://schemas.microsoft.com/office/drawing/2014/main" id="{3F4BD617-60AA-469D-527A-F33E74506BE1}"/>
              </a:ext>
            </a:extLst>
          </p:cNvPr>
          <p:cNvSpPr>
            <a:spLocks noGrp="1"/>
          </p:cNvSpPr>
          <p:nvPr>
            <p:ph type="pic" sz="quarter" idx="13"/>
          </p:nvPr>
        </p:nvSpPr>
        <p:spPr>
          <a:xfrm>
            <a:off x="9506311" y="2609063"/>
            <a:ext cx="1998001" cy="3755091"/>
          </a:xfrm>
          <a:custGeom>
            <a:avLst/>
            <a:gdLst>
              <a:gd name="connsiteX0" fmla="*/ 253466 w 1998001"/>
              <a:gd name="connsiteY0" fmla="*/ 0 h 3755091"/>
              <a:gd name="connsiteX1" fmla="*/ 1744535 w 1998001"/>
              <a:gd name="connsiteY1" fmla="*/ 0 h 3755091"/>
              <a:gd name="connsiteX2" fmla="*/ 1998001 w 1998001"/>
              <a:gd name="connsiteY2" fmla="*/ 253466 h 3755091"/>
              <a:gd name="connsiteX3" fmla="*/ 1998001 w 1998001"/>
              <a:gd name="connsiteY3" fmla="*/ 3501625 h 3755091"/>
              <a:gd name="connsiteX4" fmla="*/ 1744535 w 1998001"/>
              <a:gd name="connsiteY4" fmla="*/ 3755091 h 3755091"/>
              <a:gd name="connsiteX5" fmla="*/ 253466 w 1998001"/>
              <a:gd name="connsiteY5" fmla="*/ 3755091 h 3755091"/>
              <a:gd name="connsiteX6" fmla="*/ 0 w 1998001"/>
              <a:gd name="connsiteY6" fmla="*/ 3501625 h 3755091"/>
              <a:gd name="connsiteX7" fmla="*/ 0 w 1998001"/>
              <a:gd name="connsiteY7" fmla="*/ 253466 h 3755091"/>
              <a:gd name="connsiteX8" fmla="*/ 253466 w 1998001"/>
              <a:gd name="connsiteY8" fmla="*/ 0 h 375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8001" h="3755091">
                <a:moveTo>
                  <a:pt x="253466" y="0"/>
                </a:moveTo>
                <a:lnTo>
                  <a:pt x="1744535" y="0"/>
                </a:lnTo>
                <a:cubicBezTo>
                  <a:pt x="1884520" y="0"/>
                  <a:pt x="1998001" y="113481"/>
                  <a:pt x="1998001" y="253466"/>
                </a:cubicBezTo>
                <a:lnTo>
                  <a:pt x="1998001" y="3501625"/>
                </a:lnTo>
                <a:cubicBezTo>
                  <a:pt x="1998001" y="3641610"/>
                  <a:pt x="1884520" y="3755091"/>
                  <a:pt x="1744535" y="3755091"/>
                </a:cubicBezTo>
                <a:lnTo>
                  <a:pt x="253466" y="3755091"/>
                </a:lnTo>
                <a:cubicBezTo>
                  <a:pt x="113481" y="3755091"/>
                  <a:pt x="0" y="3641610"/>
                  <a:pt x="0" y="3501625"/>
                </a:cubicBezTo>
                <a:lnTo>
                  <a:pt x="0" y="253466"/>
                </a:lnTo>
                <a:cubicBezTo>
                  <a:pt x="0" y="113481"/>
                  <a:pt x="113481" y="0"/>
                  <a:pt x="253466" y="0"/>
                </a:cubicBezTo>
                <a:close/>
              </a:path>
            </a:pathLst>
          </a:custGeom>
        </p:spPr>
        <p:txBody>
          <a:bodyPr wrap="square">
            <a:noAutofit/>
          </a:bodyPr>
          <a:lstStyle/>
          <a:p>
            <a:endParaRPr lang="en-IN"/>
          </a:p>
        </p:txBody>
      </p:sp>
    </p:spTree>
    <p:extLst>
      <p:ext uri="{BB962C8B-B14F-4D97-AF65-F5344CB8AC3E}">
        <p14:creationId xmlns:p14="http://schemas.microsoft.com/office/powerpoint/2010/main" val="41438895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7" name="Picture Placeholder 26">
            <a:extLst>
              <a:ext uri="{FF2B5EF4-FFF2-40B4-BE49-F238E27FC236}">
                <a16:creationId xmlns:a16="http://schemas.microsoft.com/office/drawing/2014/main" id="{6F1553DF-8050-3B64-5FE1-47A81FF0EAAD}"/>
              </a:ext>
            </a:extLst>
          </p:cNvPr>
          <p:cNvSpPr>
            <a:spLocks noGrp="1"/>
          </p:cNvSpPr>
          <p:nvPr>
            <p:ph type="pic" sz="quarter" idx="10"/>
          </p:nvPr>
        </p:nvSpPr>
        <p:spPr>
          <a:xfrm>
            <a:off x="3172667" y="2503890"/>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28" name="Picture Placeholder 27">
            <a:extLst>
              <a:ext uri="{FF2B5EF4-FFF2-40B4-BE49-F238E27FC236}">
                <a16:creationId xmlns:a16="http://schemas.microsoft.com/office/drawing/2014/main" id="{5BBF81F6-5E97-6D0C-E57C-477959CB1631}"/>
              </a:ext>
            </a:extLst>
          </p:cNvPr>
          <p:cNvSpPr>
            <a:spLocks noGrp="1"/>
          </p:cNvSpPr>
          <p:nvPr>
            <p:ph type="pic" sz="quarter" idx="11"/>
          </p:nvPr>
        </p:nvSpPr>
        <p:spPr>
          <a:xfrm>
            <a:off x="3172667" y="3692467"/>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29" name="Picture Placeholder 28">
            <a:extLst>
              <a:ext uri="{FF2B5EF4-FFF2-40B4-BE49-F238E27FC236}">
                <a16:creationId xmlns:a16="http://schemas.microsoft.com/office/drawing/2014/main" id="{14FCDCBD-8ABC-FE09-4FEE-4B53CE2E0ECC}"/>
              </a:ext>
            </a:extLst>
          </p:cNvPr>
          <p:cNvSpPr>
            <a:spLocks noGrp="1"/>
          </p:cNvSpPr>
          <p:nvPr>
            <p:ph type="pic" sz="quarter" idx="12"/>
          </p:nvPr>
        </p:nvSpPr>
        <p:spPr>
          <a:xfrm>
            <a:off x="3172667" y="4881045"/>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30" name="Picture Placeholder 29">
            <a:extLst>
              <a:ext uri="{FF2B5EF4-FFF2-40B4-BE49-F238E27FC236}">
                <a16:creationId xmlns:a16="http://schemas.microsoft.com/office/drawing/2014/main" id="{7E563746-964F-209F-F90D-46BA60A78999}"/>
              </a:ext>
            </a:extLst>
          </p:cNvPr>
          <p:cNvSpPr>
            <a:spLocks noGrp="1"/>
          </p:cNvSpPr>
          <p:nvPr>
            <p:ph type="pic" sz="quarter" idx="13"/>
          </p:nvPr>
        </p:nvSpPr>
        <p:spPr>
          <a:xfrm>
            <a:off x="3172667" y="6062155"/>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34" name="Picture Placeholder 33">
            <a:extLst>
              <a:ext uri="{FF2B5EF4-FFF2-40B4-BE49-F238E27FC236}">
                <a16:creationId xmlns:a16="http://schemas.microsoft.com/office/drawing/2014/main" id="{46E6C09F-5E1B-F642-B5FC-FC494BFC89E1}"/>
              </a:ext>
            </a:extLst>
          </p:cNvPr>
          <p:cNvSpPr>
            <a:spLocks noGrp="1"/>
          </p:cNvSpPr>
          <p:nvPr>
            <p:ph type="pic" sz="quarter" idx="15"/>
          </p:nvPr>
        </p:nvSpPr>
        <p:spPr>
          <a:xfrm>
            <a:off x="7735137" y="3692467"/>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35" name="Picture Placeholder 34">
            <a:extLst>
              <a:ext uri="{FF2B5EF4-FFF2-40B4-BE49-F238E27FC236}">
                <a16:creationId xmlns:a16="http://schemas.microsoft.com/office/drawing/2014/main" id="{6F1D023D-9142-1D83-955A-BBDF602C2FE7}"/>
              </a:ext>
            </a:extLst>
          </p:cNvPr>
          <p:cNvSpPr>
            <a:spLocks noGrp="1"/>
          </p:cNvSpPr>
          <p:nvPr>
            <p:ph type="pic" sz="quarter" idx="16"/>
          </p:nvPr>
        </p:nvSpPr>
        <p:spPr>
          <a:xfrm>
            <a:off x="7735137" y="4881045"/>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36" name="Picture Placeholder 35">
            <a:extLst>
              <a:ext uri="{FF2B5EF4-FFF2-40B4-BE49-F238E27FC236}">
                <a16:creationId xmlns:a16="http://schemas.microsoft.com/office/drawing/2014/main" id="{CAB92430-ADB5-A8A9-C822-00A8C0C9CA2D}"/>
              </a:ext>
            </a:extLst>
          </p:cNvPr>
          <p:cNvSpPr>
            <a:spLocks noGrp="1"/>
          </p:cNvSpPr>
          <p:nvPr>
            <p:ph type="pic" sz="quarter" idx="17"/>
          </p:nvPr>
        </p:nvSpPr>
        <p:spPr>
          <a:xfrm>
            <a:off x="7735137" y="6062155"/>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33" name="Picture Placeholder 32">
            <a:extLst>
              <a:ext uri="{FF2B5EF4-FFF2-40B4-BE49-F238E27FC236}">
                <a16:creationId xmlns:a16="http://schemas.microsoft.com/office/drawing/2014/main" id="{D3D9A92C-CFA2-2F07-65C9-4E29BCFA5913}"/>
              </a:ext>
            </a:extLst>
          </p:cNvPr>
          <p:cNvSpPr>
            <a:spLocks noGrp="1"/>
          </p:cNvSpPr>
          <p:nvPr>
            <p:ph type="pic" sz="quarter" idx="14"/>
          </p:nvPr>
        </p:nvSpPr>
        <p:spPr>
          <a:xfrm>
            <a:off x="7735137" y="2503890"/>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dirty="0"/>
          </a:p>
        </p:txBody>
      </p:sp>
    </p:spTree>
    <p:extLst>
      <p:ext uri="{BB962C8B-B14F-4D97-AF65-F5344CB8AC3E}">
        <p14:creationId xmlns:p14="http://schemas.microsoft.com/office/powerpoint/2010/main" val="11921808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B7ACED3C-46ED-7A7B-C43D-451CFBDFED03}"/>
              </a:ext>
            </a:extLst>
          </p:cNvPr>
          <p:cNvSpPr>
            <a:spLocks noGrp="1"/>
          </p:cNvSpPr>
          <p:nvPr>
            <p:ph type="pic" sz="quarter" idx="10"/>
          </p:nvPr>
        </p:nvSpPr>
        <p:spPr>
          <a:xfrm>
            <a:off x="3172667" y="2467399"/>
            <a:ext cx="2219905" cy="1287849"/>
          </a:xfrm>
          <a:custGeom>
            <a:avLst/>
            <a:gdLst>
              <a:gd name="connsiteX0" fmla="*/ 101869 w 2219905"/>
              <a:gd name="connsiteY0" fmla="*/ 0 h 1287849"/>
              <a:gd name="connsiteX1" fmla="*/ 2118036 w 2219905"/>
              <a:gd name="connsiteY1" fmla="*/ 0 h 1287849"/>
              <a:gd name="connsiteX2" fmla="*/ 2219905 w 2219905"/>
              <a:gd name="connsiteY2" fmla="*/ 101869 h 1287849"/>
              <a:gd name="connsiteX3" fmla="*/ 2219905 w 2219905"/>
              <a:gd name="connsiteY3" fmla="*/ 1185980 h 1287849"/>
              <a:gd name="connsiteX4" fmla="*/ 2118036 w 2219905"/>
              <a:gd name="connsiteY4" fmla="*/ 1287849 h 1287849"/>
              <a:gd name="connsiteX5" fmla="*/ 101869 w 2219905"/>
              <a:gd name="connsiteY5" fmla="*/ 1287849 h 1287849"/>
              <a:gd name="connsiteX6" fmla="*/ 0 w 2219905"/>
              <a:gd name="connsiteY6" fmla="*/ 1185980 h 1287849"/>
              <a:gd name="connsiteX7" fmla="*/ 0 w 2219905"/>
              <a:gd name="connsiteY7" fmla="*/ 101869 h 1287849"/>
              <a:gd name="connsiteX8" fmla="*/ 101869 w 2219905"/>
              <a:gd name="connsiteY8" fmla="*/ 0 h 1287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9905" h="1287849">
                <a:moveTo>
                  <a:pt x="101869" y="0"/>
                </a:moveTo>
                <a:lnTo>
                  <a:pt x="2118036" y="0"/>
                </a:lnTo>
                <a:cubicBezTo>
                  <a:pt x="2174297" y="0"/>
                  <a:pt x="2219905" y="45608"/>
                  <a:pt x="2219905" y="101869"/>
                </a:cubicBezTo>
                <a:lnTo>
                  <a:pt x="2219905" y="1185980"/>
                </a:lnTo>
                <a:cubicBezTo>
                  <a:pt x="2219905" y="1242241"/>
                  <a:pt x="2174297" y="1287849"/>
                  <a:pt x="2118036" y="1287849"/>
                </a:cubicBezTo>
                <a:lnTo>
                  <a:pt x="101869" y="1287849"/>
                </a:lnTo>
                <a:cubicBezTo>
                  <a:pt x="45608" y="1287849"/>
                  <a:pt x="0" y="1242241"/>
                  <a:pt x="0" y="1185980"/>
                </a:cubicBezTo>
                <a:lnTo>
                  <a:pt x="0" y="101869"/>
                </a:lnTo>
                <a:cubicBezTo>
                  <a:pt x="0" y="45608"/>
                  <a:pt x="45608" y="0"/>
                  <a:pt x="101869" y="0"/>
                </a:cubicBezTo>
                <a:close/>
              </a:path>
            </a:pathLst>
          </a:custGeom>
        </p:spPr>
        <p:txBody>
          <a:bodyPr wrap="square">
            <a:noAutofit/>
          </a:bodyPr>
          <a:lstStyle/>
          <a:p>
            <a:endParaRPr lang="en-IN"/>
          </a:p>
        </p:txBody>
      </p:sp>
      <p:sp>
        <p:nvSpPr>
          <p:cNvPr id="14" name="Picture Placeholder 13">
            <a:extLst>
              <a:ext uri="{FF2B5EF4-FFF2-40B4-BE49-F238E27FC236}">
                <a16:creationId xmlns:a16="http://schemas.microsoft.com/office/drawing/2014/main" id="{29D4DEA3-7326-B249-9024-76A011C48761}"/>
              </a:ext>
            </a:extLst>
          </p:cNvPr>
          <p:cNvSpPr>
            <a:spLocks noGrp="1"/>
          </p:cNvSpPr>
          <p:nvPr>
            <p:ph type="pic" sz="quarter" idx="11"/>
          </p:nvPr>
        </p:nvSpPr>
        <p:spPr>
          <a:xfrm>
            <a:off x="3172667" y="3939818"/>
            <a:ext cx="2219905" cy="1287849"/>
          </a:xfrm>
          <a:custGeom>
            <a:avLst/>
            <a:gdLst>
              <a:gd name="connsiteX0" fmla="*/ 101869 w 2219905"/>
              <a:gd name="connsiteY0" fmla="*/ 0 h 1287849"/>
              <a:gd name="connsiteX1" fmla="*/ 2118036 w 2219905"/>
              <a:gd name="connsiteY1" fmla="*/ 0 h 1287849"/>
              <a:gd name="connsiteX2" fmla="*/ 2219905 w 2219905"/>
              <a:gd name="connsiteY2" fmla="*/ 101869 h 1287849"/>
              <a:gd name="connsiteX3" fmla="*/ 2219905 w 2219905"/>
              <a:gd name="connsiteY3" fmla="*/ 1185980 h 1287849"/>
              <a:gd name="connsiteX4" fmla="*/ 2118036 w 2219905"/>
              <a:gd name="connsiteY4" fmla="*/ 1287849 h 1287849"/>
              <a:gd name="connsiteX5" fmla="*/ 101869 w 2219905"/>
              <a:gd name="connsiteY5" fmla="*/ 1287849 h 1287849"/>
              <a:gd name="connsiteX6" fmla="*/ 0 w 2219905"/>
              <a:gd name="connsiteY6" fmla="*/ 1185980 h 1287849"/>
              <a:gd name="connsiteX7" fmla="*/ 0 w 2219905"/>
              <a:gd name="connsiteY7" fmla="*/ 101869 h 1287849"/>
              <a:gd name="connsiteX8" fmla="*/ 101869 w 2219905"/>
              <a:gd name="connsiteY8" fmla="*/ 0 h 1287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9905" h="1287849">
                <a:moveTo>
                  <a:pt x="101869" y="0"/>
                </a:moveTo>
                <a:lnTo>
                  <a:pt x="2118036" y="0"/>
                </a:lnTo>
                <a:cubicBezTo>
                  <a:pt x="2174297" y="0"/>
                  <a:pt x="2219905" y="45608"/>
                  <a:pt x="2219905" y="101869"/>
                </a:cubicBezTo>
                <a:lnTo>
                  <a:pt x="2219905" y="1185980"/>
                </a:lnTo>
                <a:cubicBezTo>
                  <a:pt x="2219905" y="1242241"/>
                  <a:pt x="2174297" y="1287849"/>
                  <a:pt x="2118036" y="1287849"/>
                </a:cubicBezTo>
                <a:lnTo>
                  <a:pt x="101869" y="1287849"/>
                </a:lnTo>
                <a:cubicBezTo>
                  <a:pt x="45608" y="1287849"/>
                  <a:pt x="0" y="1242241"/>
                  <a:pt x="0" y="1185980"/>
                </a:cubicBezTo>
                <a:lnTo>
                  <a:pt x="0" y="101869"/>
                </a:lnTo>
                <a:cubicBezTo>
                  <a:pt x="0" y="45608"/>
                  <a:pt x="45608" y="0"/>
                  <a:pt x="101869" y="0"/>
                </a:cubicBezTo>
                <a:close/>
              </a:path>
            </a:pathLst>
          </a:custGeom>
        </p:spPr>
        <p:txBody>
          <a:bodyPr wrap="square">
            <a:noAutofit/>
          </a:bodyPr>
          <a:lstStyle/>
          <a:p>
            <a:endParaRPr lang="en-IN"/>
          </a:p>
        </p:txBody>
      </p:sp>
      <p:sp>
        <p:nvSpPr>
          <p:cNvPr id="15" name="Picture Placeholder 14">
            <a:extLst>
              <a:ext uri="{FF2B5EF4-FFF2-40B4-BE49-F238E27FC236}">
                <a16:creationId xmlns:a16="http://schemas.microsoft.com/office/drawing/2014/main" id="{58EE98F5-56DC-CAC5-6899-F6B430FEF0BA}"/>
              </a:ext>
            </a:extLst>
          </p:cNvPr>
          <p:cNvSpPr>
            <a:spLocks noGrp="1"/>
          </p:cNvSpPr>
          <p:nvPr>
            <p:ph type="pic" sz="quarter" idx="12"/>
          </p:nvPr>
        </p:nvSpPr>
        <p:spPr>
          <a:xfrm>
            <a:off x="3172667" y="5412237"/>
            <a:ext cx="2219905" cy="1287849"/>
          </a:xfrm>
          <a:custGeom>
            <a:avLst/>
            <a:gdLst>
              <a:gd name="connsiteX0" fmla="*/ 101869 w 2219905"/>
              <a:gd name="connsiteY0" fmla="*/ 0 h 1287849"/>
              <a:gd name="connsiteX1" fmla="*/ 2118036 w 2219905"/>
              <a:gd name="connsiteY1" fmla="*/ 0 h 1287849"/>
              <a:gd name="connsiteX2" fmla="*/ 2219905 w 2219905"/>
              <a:gd name="connsiteY2" fmla="*/ 101869 h 1287849"/>
              <a:gd name="connsiteX3" fmla="*/ 2219905 w 2219905"/>
              <a:gd name="connsiteY3" fmla="*/ 1185980 h 1287849"/>
              <a:gd name="connsiteX4" fmla="*/ 2118036 w 2219905"/>
              <a:gd name="connsiteY4" fmla="*/ 1287849 h 1287849"/>
              <a:gd name="connsiteX5" fmla="*/ 101869 w 2219905"/>
              <a:gd name="connsiteY5" fmla="*/ 1287849 h 1287849"/>
              <a:gd name="connsiteX6" fmla="*/ 0 w 2219905"/>
              <a:gd name="connsiteY6" fmla="*/ 1185980 h 1287849"/>
              <a:gd name="connsiteX7" fmla="*/ 0 w 2219905"/>
              <a:gd name="connsiteY7" fmla="*/ 101869 h 1287849"/>
              <a:gd name="connsiteX8" fmla="*/ 101869 w 2219905"/>
              <a:gd name="connsiteY8" fmla="*/ 0 h 1287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9905" h="1287849">
                <a:moveTo>
                  <a:pt x="101869" y="0"/>
                </a:moveTo>
                <a:lnTo>
                  <a:pt x="2118036" y="0"/>
                </a:lnTo>
                <a:cubicBezTo>
                  <a:pt x="2174297" y="0"/>
                  <a:pt x="2219905" y="45608"/>
                  <a:pt x="2219905" y="101869"/>
                </a:cubicBezTo>
                <a:lnTo>
                  <a:pt x="2219905" y="1185980"/>
                </a:lnTo>
                <a:cubicBezTo>
                  <a:pt x="2219905" y="1242241"/>
                  <a:pt x="2174297" y="1287849"/>
                  <a:pt x="2118036" y="1287849"/>
                </a:cubicBezTo>
                <a:lnTo>
                  <a:pt x="101869" y="1287849"/>
                </a:lnTo>
                <a:cubicBezTo>
                  <a:pt x="45608" y="1287849"/>
                  <a:pt x="0" y="1242241"/>
                  <a:pt x="0" y="1185980"/>
                </a:cubicBezTo>
                <a:lnTo>
                  <a:pt x="0" y="101869"/>
                </a:lnTo>
                <a:cubicBezTo>
                  <a:pt x="0" y="45608"/>
                  <a:pt x="45608" y="0"/>
                  <a:pt x="101869" y="0"/>
                </a:cubicBezTo>
                <a:close/>
              </a:path>
            </a:pathLst>
          </a:custGeom>
        </p:spPr>
        <p:txBody>
          <a:bodyPr wrap="square">
            <a:noAutofit/>
          </a:bodyPr>
          <a:lstStyle/>
          <a:p>
            <a:endParaRPr lang="en-IN"/>
          </a:p>
        </p:txBody>
      </p:sp>
    </p:spTree>
    <p:extLst>
      <p:ext uri="{BB962C8B-B14F-4D97-AF65-F5344CB8AC3E}">
        <p14:creationId xmlns:p14="http://schemas.microsoft.com/office/powerpoint/2010/main" val="136685527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BD3483BB-DB4F-FAA2-F59C-DEA9D8D13A93}"/>
              </a:ext>
            </a:extLst>
          </p:cNvPr>
          <p:cNvSpPr>
            <a:spLocks noGrp="1"/>
          </p:cNvSpPr>
          <p:nvPr>
            <p:ph type="pic" sz="quarter" idx="10"/>
          </p:nvPr>
        </p:nvSpPr>
        <p:spPr>
          <a:xfrm>
            <a:off x="3172667" y="2503891"/>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15" name="Picture Placeholder 14">
            <a:extLst>
              <a:ext uri="{FF2B5EF4-FFF2-40B4-BE49-F238E27FC236}">
                <a16:creationId xmlns:a16="http://schemas.microsoft.com/office/drawing/2014/main" id="{46A0AE93-417D-1338-4D37-82277CED2F99}"/>
              </a:ext>
            </a:extLst>
          </p:cNvPr>
          <p:cNvSpPr>
            <a:spLocks noGrp="1"/>
          </p:cNvSpPr>
          <p:nvPr>
            <p:ph type="pic" sz="quarter" idx="11"/>
          </p:nvPr>
        </p:nvSpPr>
        <p:spPr>
          <a:xfrm>
            <a:off x="3172667" y="3644476"/>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16" name="Picture Placeholder 15">
            <a:extLst>
              <a:ext uri="{FF2B5EF4-FFF2-40B4-BE49-F238E27FC236}">
                <a16:creationId xmlns:a16="http://schemas.microsoft.com/office/drawing/2014/main" id="{F9F411C2-566C-25A6-9EB3-DA3F6252D9EE}"/>
              </a:ext>
            </a:extLst>
          </p:cNvPr>
          <p:cNvSpPr>
            <a:spLocks noGrp="1"/>
          </p:cNvSpPr>
          <p:nvPr>
            <p:ph type="pic" sz="quarter" idx="12"/>
          </p:nvPr>
        </p:nvSpPr>
        <p:spPr>
          <a:xfrm>
            <a:off x="3172667" y="4785061"/>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99D3A72B-91AB-6282-7F53-23B5F6752E3D}"/>
              </a:ext>
            </a:extLst>
          </p:cNvPr>
          <p:cNvSpPr>
            <a:spLocks noGrp="1"/>
          </p:cNvSpPr>
          <p:nvPr>
            <p:ph type="pic" sz="quarter" idx="13"/>
          </p:nvPr>
        </p:nvSpPr>
        <p:spPr>
          <a:xfrm>
            <a:off x="3172667" y="5925646"/>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53151001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D806896B-D0F9-265F-D8E1-7F2448D5D99E}"/>
              </a:ext>
            </a:extLst>
          </p:cNvPr>
          <p:cNvSpPr>
            <a:spLocks noGrp="1"/>
          </p:cNvSpPr>
          <p:nvPr>
            <p:ph type="pic" sz="quarter" idx="10"/>
          </p:nvPr>
        </p:nvSpPr>
        <p:spPr>
          <a:xfrm>
            <a:off x="3311781" y="2118780"/>
            <a:ext cx="2427358" cy="1426516"/>
          </a:xfrm>
          <a:custGeom>
            <a:avLst/>
            <a:gdLst>
              <a:gd name="connsiteX0" fmla="*/ 133251 w 2427358"/>
              <a:gd name="connsiteY0" fmla="*/ 0 h 1426516"/>
              <a:gd name="connsiteX1" fmla="*/ 2294107 w 2427358"/>
              <a:gd name="connsiteY1" fmla="*/ 0 h 1426516"/>
              <a:gd name="connsiteX2" fmla="*/ 2427358 w 2427358"/>
              <a:gd name="connsiteY2" fmla="*/ 133251 h 1426516"/>
              <a:gd name="connsiteX3" fmla="*/ 2427358 w 2427358"/>
              <a:gd name="connsiteY3" fmla="*/ 1293265 h 1426516"/>
              <a:gd name="connsiteX4" fmla="*/ 2294107 w 2427358"/>
              <a:gd name="connsiteY4" fmla="*/ 1426516 h 1426516"/>
              <a:gd name="connsiteX5" fmla="*/ 133251 w 2427358"/>
              <a:gd name="connsiteY5" fmla="*/ 1426516 h 1426516"/>
              <a:gd name="connsiteX6" fmla="*/ 0 w 2427358"/>
              <a:gd name="connsiteY6" fmla="*/ 1293265 h 1426516"/>
              <a:gd name="connsiteX7" fmla="*/ 0 w 2427358"/>
              <a:gd name="connsiteY7" fmla="*/ 133251 h 1426516"/>
              <a:gd name="connsiteX8" fmla="*/ 133251 w 2427358"/>
              <a:gd name="connsiteY8" fmla="*/ 0 h 142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7358" h="1426516">
                <a:moveTo>
                  <a:pt x="133251" y="0"/>
                </a:moveTo>
                <a:lnTo>
                  <a:pt x="2294107" y="0"/>
                </a:lnTo>
                <a:cubicBezTo>
                  <a:pt x="2367699" y="0"/>
                  <a:pt x="2427358" y="59659"/>
                  <a:pt x="2427358" y="133251"/>
                </a:cubicBezTo>
                <a:lnTo>
                  <a:pt x="2427358" y="1293265"/>
                </a:lnTo>
                <a:cubicBezTo>
                  <a:pt x="2427358" y="1366857"/>
                  <a:pt x="2367699" y="1426516"/>
                  <a:pt x="2294107" y="1426516"/>
                </a:cubicBezTo>
                <a:lnTo>
                  <a:pt x="133251" y="1426516"/>
                </a:lnTo>
                <a:cubicBezTo>
                  <a:pt x="59659" y="1426516"/>
                  <a:pt x="0" y="1366857"/>
                  <a:pt x="0" y="1293265"/>
                </a:cubicBezTo>
                <a:lnTo>
                  <a:pt x="0" y="133251"/>
                </a:lnTo>
                <a:cubicBezTo>
                  <a:pt x="0" y="59659"/>
                  <a:pt x="59659" y="0"/>
                  <a:pt x="133251" y="0"/>
                </a:cubicBezTo>
                <a:close/>
              </a:path>
            </a:pathLst>
          </a:custGeom>
        </p:spPr>
        <p:txBody>
          <a:bodyPr wrap="square">
            <a:noAutofit/>
          </a:bodyPr>
          <a:lstStyle/>
          <a:p>
            <a:endParaRPr lang="en-IN"/>
          </a:p>
        </p:txBody>
      </p:sp>
      <p:sp>
        <p:nvSpPr>
          <p:cNvPr id="16" name="Picture Placeholder 15">
            <a:extLst>
              <a:ext uri="{FF2B5EF4-FFF2-40B4-BE49-F238E27FC236}">
                <a16:creationId xmlns:a16="http://schemas.microsoft.com/office/drawing/2014/main" id="{4F9B576F-E300-D2D7-1FDA-D95012B7D705}"/>
              </a:ext>
            </a:extLst>
          </p:cNvPr>
          <p:cNvSpPr>
            <a:spLocks noGrp="1"/>
          </p:cNvSpPr>
          <p:nvPr>
            <p:ph type="pic" sz="quarter" idx="11"/>
          </p:nvPr>
        </p:nvSpPr>
        <p:spPr>
          <a:xfrm>
            <a:off x="6136555" y="2118780"/>
            <a:ext cx="2427358" cy="1426516"/>
          </a:xfrm>
          <a:custGeom>
            <a:avLst/>
            <a:gdLst>
              <a:gd name="connsiteX0" fmla="*/ 133251 w 2427358"/>
              <a:gd name="connsiteY0" fmla="*/ 0 h 1426516"/>
              <a:gd name="connsiteX1" fmla="*/ 2294107 w 2427358"/>
              <a:gd name="connsiteY1" fmla="*/ 0 h 1426516"/>
              <a:gd name="connsiteX2" fmla="*/ 2427358 w 2427358"/>
              <a:gd name="connsiteY2" fmla="*/ 133251 h 1426516"/>
              <a:gd name="connsiteX3" fmla="*/ 2427358 w 2427358"/>
              <a:gd name="connsiteY3" fmla="*/ 1293265 h 1426516"/>
              <a:gd name="connsiteX4" fmla="*/ 2294107 w 2427358"/>
              <a:gd name="connsiteY4" fmla="*/ 1426516 h 1426516"/>
              <a:gd name="connsiteX5" fmla="*/ 133251 w 2427358"/>
              <a:gd name="connsiteY5" fmla="*/ 1426516 h 1426516"/>
              <a:gd name="connsiteX6" fmla="*/ 0 w 2427358"/>
              <a:gd name="connsiteY6" fmla="*/ 1293265 h 1426516"/>
              <a:gd name="connsiteX7" fmla="*/ 0 w 2427358"/>
              <a:gd name="connsiteY7" fmla="*/ 133251 h 1426516"/>
              <a:gd name="connsiteX8" fmla="*/ 133251 w 2427358"/>
              <a:gd name="connsiteY8" fmla="*/ 0 h 142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7358" h="1426516">
                <a:moveTo>
                  <a:pt x="133251" y="0"/>
                </a:moveTo>
                <a:lnTo>
                  <a:pt x="2294107" y="0"/>
                </a:lnTo>
                <a:cubicBezTo>
                  <a:pt x="2367699" y="0"/>
                  <a:pt x="2427358" y="59659"/>
                  <a:pt x="2427358" y="133251"/>
                </a:cubicBezTo>
                <a:lnTo>
                  <a:pt x="2427358" y="1293265"/>
                </a:lnTo>
                <a:cubicBezTo>
                  <a:pt x="2427358" y="1366857"/>
                  <a:pt x="2367699" y="1426516"/>
                  <a:pt x="2294107" y="1426516"/>
                </a:cubicBezTo>
                <a:lnTo>
                  <a:pt x="133251" y="1426516"/>
                </a:lnTo>
                <a:cubicBezTo>
                  <a:pt x="59659" y="1426516"/>
                  <a:pt x="0" y="1366857"/>
                  <a:pt x="0" y="1293265"/>
                </a:cubicBezTo>
                <a:lnTo>
                  <a:pt x="0" y="133251"/>
                </a:lnTo>
                <a:cubicBezTo>
                  <a:pt x="0" y="59659"/>
                  <a:pt x="59659" y="0"/>
                  <a:pt x="133251"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D144B118-3B74-E4DA-2B46-81218CFC8D01}"/>
              </a:ext>
            </a:extLst>
          </p:cNvPr>
          <p:cNvSpPr>
            <a:spLocks noGrp="1"/>
          </p:cNvSpPr>
          <p:nvPr>
            <p:ph type="pic" sz="quarter" idx="12"/>
          </p:nvPr>
        </p:nvSpPr>
        <p:spPr>
          <a:xfrm>
            <a:off x="8961328" y="2118780"/>
            <a:ext cx="2427358" cy="1426516"/>
          </a:xfrm>
          <a:custGeom>
            <a:avLst/>
            <a:gdLst>
              <a:gd name="connsiteX0" fmla="*/ 133251 w 2427358"/>
              <a:gd name="connsiteY0" fmla="*/ 0 h 1426516"/>
              <a:gd name="connsiteX1" fmla="*/ 2294107 w 2427358"/>
              <a:gd name="connsiteY1" fmla="*/ 0 h 1426516"/>
              <a:gd name="connsiteX2" fmla="*/ 2427358 w 2427358"/>
              <a:gd name="connsiteY2" fmla="*/ 133251 h 1426516"/>
              <a:gd name="connsiteX3" fmla="*/ 2427358 w 2427358"/>
              <a:gd name="connsiteY3" fmla="*/ 1293265 h 1426516"/>
              <a:gd name="connsiteX4" fmla="*/ 2294107 w 2427358"/>
              <a:gd name="connsiteY4" fmla="*/ 1426516 h 1426516"/>
              <a:gd name="connsiteX5" fmla="*/ 133251 w 2427358"/>
              <a:gd name="connsiteY5" fmla="*/ 1426516 h 1426516"/>
              <a:gd name="connsiteX6" fmla="*/ 0 w 2427358"/>
              <a:gd name="connsiteY6" fmla="*/ 1293265 h 1426516"/>
              <a:gd name="connsiteX7" fmla="*/ 0 w 2427358"/>
              <a:gd name="connsiteY7" fmla="*/ 133251 h 1426516"/>
              <a:gd name="connsiteX8" fmla="*/ 133251 w 2427358"/>
              <a:gd name="connsiteY8" fmla="*/ 0 h 142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7358" h="1426516">
                <a:moveTo>
                  <a:pt x="133251" y="0"/>
                </a:moveTo>
                <a:lnTo>
                  <a:pt x="2294107" y="0"/>
                </a:lnTo>
                <a:cubicBezTo>
                  <a:pt x="2367699" y="0"/>
                  <a:pt x="2427358" y="59659"/>
                  <a:pt x="2427358" y="133251"/>
                </a:cubicBezTo>
                <a:lnTo>
                  <a:pt x="2427358" y="1293265"/>
                </a:lnTo>
                <a:cubicBezTo>
                  <a:pt x="2427358" y="1366857"/>
                  <a:pt x="2367699" y="1426516"/>
                  <a:pt x="2294107" y="1426516"/>
                </a:cubicBezTo>
                <a:lnTo>
                  <a:pt x="133251" y="1426516"/>
                </a:lnTo>
                <a:cubicBezTo>
                  <a:pt x="59659" y="1426516"/>
                  <a:pt x="0" y="1366857"/>
                  <a:pt x="0" y="1293265"/>
                </a:cubicBezTo>
                <a:lnTo>
                  <a:pt x="0" y="133251"/>
                </a:lnTo>
                <a:cubicBezTo>
                  <a:pt x="0" y="59659"/>
                  <a:pt x="59659" y="0"/>
                  <a:pt x="133251"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406610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CEC781C8-2957-2722-3FB2-6C45CEC68BCD}"/>
              </a:ext>
            </a:extLst>
          </p:cNvPr>
          <p:cNvSpPr>
            <a:spLocks noGrp="1"/>
          </p:cNvSpPr>
          <p:nvPr>
            <p:ph type="pic" sz="quarter" idx="11"/>
          </p:nvPr>
        </p:nvSpPr>
        <p:spPr>
          <a:xfrm>
            <a:off x="8427847" y="1706607"/>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25" name="Picture Placeholder 24">
            <a:extLst>
              <a:ext uri="{FF2B5EF4-FFF2-40B4-BE49-F238E27FC236}">
                <a16:creationId xmlns:a16="http://schemas.microsoft.com/office/drawing/2014/main" id="{A7BFBDA1-843B-D71A-B4A2-91A17508B71F}"/>
              </a:ext>
            </a:extLst>
          </p:cNvPr>
          <p:cNvSpPr>
            <a:spLocks noGrp="1"/>
          </p:cNvSpPr>
          <p:nvPr>
            <p:ph type="pic" sz="quarter" idx="12"/>
          </p:nvPr>
        </p:nvSpPr>
        <p:spPr>
          <a:xfrm>
            <a:off x="8427847" y="2766932"/>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26" name="Picture Placeholder 25">
            <a:extLst>
              <a:ext uri="{FF2B5EF4-FFF2-40B4-BE49-F238E27FC236}">
                <a16:creationId xmlns:a16="http://schemas.microsoft.com/office/drawing/2014/main" id="{29A31DFF-B087-253F-438A-ECADB72ACEEB}"/>
              </a:ext>
            </a:extLst>
          </p:cNvPr>
          <p:cNvSpPr>
            <a:spLocks noGrp="1"/>
          </p:cNvSpPr>
          <p:nvPr>
            <p:ph type="pic" sz="quarter" idx="13"/>
          </p:nvPr>
        </p:nvSpPr>
        <p:spPr>
          <a:xfrm>
            <a:off x="8427847" y="3827257"/>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27" name="Picture Placeholder 26">
            <a:extLst>
              <a:ext uri="{FF2B5EF4-FFF2-40B4-BE49-F238E27FC236}">
                <a16:creationId xmlns:a16="http://schemas.microsoft.com/office/drawing/2014/main" id="{CCADB559-12CE-F958-10D1-3D52565EF566}"/>
              </a:ext>
            </a:extLst>
          </p:cNvPr>
          <p:cNvSpPr>
            <a:spLocks noGrp="1"/>
          </p:cNvSpPr>
          <p:nvPr>
            <p:ph type="pic" sz="quarter" idx="14"/>
          </p:nvPr>
        </p:nvSpPr>
        <p:spPr>
          <a:xfrm>
            <a:off x="8427847" y="4887582"/>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28" name="Picture Placeholder 27">
            <a:extLst>
              <a:ext uri="{FF2B5EF4-FFF2-40B4-BE49-F238E27FC236}">
                <a16:creationId xmlns:a16="http://schemas.microsoft.com/office/drawing/2014/main" id="{535914F1-8471-4922-738D-101E46721BE6}"/>
              </a:ext>
            </a:extLst>
          </p:cNvPr>
          <p:cNvSpPr>
            <a:spLocks noGrp="1"/>
          </p:cNvSpPr>
          <p:nvPr>
            <p:ph type="pic" sz="quarter" idx="15"/>
          </p:nvPr>
        </p:nvSpPr>
        <p:spPr>
          <a:xfrm>
            <a:off x="8427847" y="5947909"/>
            <a:ext cx="1647747" cy="955919"/>
          </a:xfrm>
          <a:custGeom>
            <a:avLst/>
            <a:gdLst>
              <a:gd name="connsiteX0" fmla="*/ 75613 w 1647747"/>
              <a:gd name="connsiteY0" fmla="*/ 0 h 955919"/>
              <a:gd name="connsiteX1" fmla="*/ 1572134 w 1647747"/>
              <a:gd name="connsiteY1" fmla="*/ 0 h 955919"/>
              <a:gd name="connsiteX2" fmla="*/ 1647747 w 1647747"/>
              <a:gd name="connsiteY2" fmla="*/ 75613 h 955919"/>
              <a:gd name="connsiteX3" fmla="*/ 1647747 w 1647747"/>
              <a:gd name="connsiteY3" fmla="*/ 880306 h 955919"/>
              <a:gd name="connsiteX4" fmla="*/ 1572134 w 1647747"/>
              <a:gd name="connsiteY4" fmla="*/ 955919 h 955919"/>
              <a:gd name="connsiteX5" fmla="*/ 75613 w 1647747"/>
              <a:gd name="connsiteY5" fmla="*/ 955919 h 955919"/>
              <a:gd name="connsiteX6" fmla="*/ 0 w 1647747"/>
              <a:gd name="connsiteY6" fmla="*/ 880306 h 955919"/>
              <a:gd name="connsiteX7" fmla="*/ 0 w 1647747"/>
              <a:gd name="connsiteY7" fmla="*/ 75613 h 955919"/>
              <a:gd name="connsiteX8" fmla="*/ 75613 w 1647747"/>
              <a:gd name="connsiteY8" fmla="*/ 0 h 955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747" h="955919">
                <a:moveTo>
                  <a:pt x="75613" y="0"/>
                </a:moveTo>
                <a:lnTo>
                  <a:pt x="1572134" y="0"/>
                </a:lnTo>
                <a:cubicBezTo>
                  <a:pt x="1613894" y="0"/>
                  <a:pt x="1647747" y="33853"/>
                  <a:pt x="1647747" y="75613"/>
                </a:cubicBezTo>
                <a:lnTo>
                  <a:pt x="1647747" y="880306"/>
                </a:lnTo>
                <a:cubicBezTo>
                  <a:pt x="1647747" y="922066"/>
                  <a:pt x="1613894" y="955919"/>
                  <a:pt x="1572134" y="955919"/>
                </a:cubicBezTo>
                <a:lnTo>
                  <a:pt x="75613" y="955919"/>
                </a:lnTo>
                <a:cubicBezTo>
                  <a:pt x="33853" y="955919"/>
                  <a:pt x="0" y="922066"/>
                  <a:pt x="0" y="880306"/>
                </a:cubicBezTo>
                <a:lnTo>
                  <a:pt x="0" y="75613"/>
                </a:lnTo>
                <a:cubicBezTo>
                  <a:pt x="0" y="33853"/>
                  <a:pt x="33853" y="0"/>
                  <a:pt x="75613" y="0"/>
                </a:cubicBezTo>
                <a:close/>
              </a:path>
            </a:pathLst>
          </a:custGeom>
        </p:spPr>
        <p:txBody>
          <a:bodyPr wrap="square">
            <a:noAutofit/>
          </a:bodyPr>
          <a:lstStyle/>
          <a:p>
            <a:endParaRPr lang="en-IN"/>
          </a:p>
        </p:txBody>
      </p:sp>
      <p:sp>
        <p:nvSpPr>
          <p:cNvPr id="11" name="Picture Placeholder 10">
            <a:extLst>
              <a:ext uri="{FF2B5EF4-FFF2-40B4-BE49-F238E27FC236}">
                <a16:creationId xmlns:a16="http://schemas.microsoft.com/office/drawing/2014/main" id="{19817398-20EB-8447-CA06-3D704458445F}"/>
              </a:ext>
            </a:extLst>
          </p:cNvPr>
          <p:cNvSpPr>
            <a:spLocks noGrp="1"/>
          </p:cNvSpPr>
          <p:nvPr>
            <p:ph type="pic" sz="quarter" idx="10"/>
          </p:nvPr>
        </p:nvSpPr>
        <p:spPr>
          <a:xfrm>
            <a:off x="667030" y="1056444"/>
            <a:ext cx="7594320" cy="4376690"/>
          </a:xfrm>
          <a:custGeom>
            <a:avLst/>
            <a:gdLst>
              <a:gd name="connsiteX0" fmla="*/ 0 w 7594320"/>
              <a:gd name="connsiteY0" fmla="*/ 0 h 4376690"/>
              <a:gd name="connsiteX1" fmla="*/ 7594320 w 7594320"/>
              <a:gd name="connsiteY1" fmla="*/ 0 h 4376690"/>
              <a:gd name="connsiteX2" fmla="*/ 7594320 w 7594320"/>
              <a:gd name="connsiteY2" fmla="*/ 4376690 h 4376690"/>
              <a:gd name="connsiteX3" fmla="*/ 0 w 7594320"/>
              <a:gd name="connsiteY3" fmla="*/ 4376690 h 4376690"/>
            </a:gdLst>
            <a:ahLst/>
            <a:cxnLst>
              <a:cxn ang="0">
                <a:pos x="connsiteX0" y="connsiteY0"/>
              </a:cxn>
              <a:cxn ang="0">
                <a:pos x="connsiteX1" y="connsiteY1"/>
              </a:cxn>
              <a:cxn ang="0">
                <a:pos x="connsiteX2" y="connsiteY2"/>
              </a:cxn>
              <a:cxn ang="0">
                <a:pos x="connsiteX3" y="connsiteY3"/>
              </a:cxn>
            </a:cxnLst>
            <a:rect l="l" t="t" r="r" b="b"/>
            <a:pathLst>
              <a:path w="7594320" h="4376690">
                <a:moveTo>
                  <a:pt x="0" y="0"/>
                </a:moveTo>
                <a:lnTo>
                  <a:pt x="7594320" y="0"/>
                </a:lnTo>
                <a:lnTo>
                  <a:pt x="7594320" y="4376690"/>
                </a:lnTo>
                <a:lnTo>
                  <a:pt x="0" y="4376690"/>
                </a:lnTo>
                <a:close/>
              </a:path>
            </a:pathLst>
          </a:custGeom>
        </p:spPr>
        <p:txBody>
          <a:bodyPr wrap="square">
            <a:noAutofit/>
          </a:bodyPr>
          <a:lstStyle/>
          <a:p>
            <a:endParaRPr lang="en-IN"/>
          </a:p>
        </p:txBody>
      </p:sp>
      <p:sp>
        <p:nvSpPr>
          <p:cNvPr id="29" name="Picture Placeholder 28">
            <a:extLst>
              <a:ext uri="{FF2B5EF4-FFF2-40B4-BE49-F238E27FC236}">
                <a16:creationId xmlns:a16="http://schemas.microsoft.com/office/drawing/2014/main" id="{559B6485-CABE-6BC9-EE5F-39B895238D89}"/>
              </a:ext>
            </a:extLst>
          </p:cNvPr>
          <p:cNvSpPr>
            <a:spLocks noGrp="1"/>
          </p:cNvSpPr>
          <p:nvPr>
            <p:ph type="pic" sz="quarter" idx="16"/>
          </p:nvPr>
        </p:nvSpPr>
        <p:spPr>
          <a:xfrm>
            <a:off x="11106150" y="486763"/>
            <a:ext cx="390526" cy="390526"/>
          </a:xfrm>
          <a:custGeom>
            <a:avLst/>
            <a:gdLst>
              <a:gd name="connsiteX0" fmla="*/ 195263 w 390526"/>
              <a:gd name="connsiteY0" fmla="*/ 0 h 390526"/>
              <a:gd name="connsiteX1" fmla="*/ 390526 w 390526"/>
              <a:gd name="connsiteY1" fmla="*/ 195263 h 390526"/>
              <a:gd name="connsiteX2" fmla="*/ 195263 w 390526"/>
              <a:gd name="connsiteY2" fmla="*/ 390526 h 390526"/>
              <a:gd name="connsiteX3" fmla="*/ 0 w 390526"/>
              <a:gd name="connsiteY3" fmla="*/ 195263 h 390526"/>
              <a:gd name="connsiteX4" fmla="*/ 195263 w 390526"/>
              <a:gd name="connsiteY4" fmla="*/ 0 h 390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526" h="390526">
                <a:moveTo>
                  <a:pt x="195263" y="0"/>
                </a:moveTo>
                <a:cubicBezTo>
                  <a:pt x="303104" y="0"/>
                  <a:pt x="390526" y="87422"/>
                  <a:pt x="390526" y="195263"/>
                </a:cubicBezTo>
                <a:cubicBezTo>
                  <a:pt x="390526" y="303104"/>
                  <a:pt x="303104" y="390526"/>
                  <a:pt x="195263" y="390526"/>
                </a:cubicBezTo>
                <a:cubicBezTo>
                  <a:pt x="87422" y="390526"/>
                  <a:pt x="0" y="303104"/>
                  <a:pt x="0" y="195263"/>
                </a:cubicBezTo>
                <a:cubicBezTo>
                  <a:pt x="0" y="87422"/>
                  <a:pt x="87422" y="0"/>
                  <a:pt x="195263"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884219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1372A02-5671-E346-EC18-9707B468D1C4}"/>
              </a:ext>
            </a:extLst>
          </p:cNvPr>
          <p:cNvSpPr>
            <a:spLocks noGrp="1"/>
          </p:cNvSpPr>
          <p:nvPr>
            <p:ph type="pic" sz="quarter" idx="10"/>
          </p:nvPr>
        </p:nvSpPr>
        <p:spPr>
          <a:xfrm>
            <a:off x="3749421" y="1438041"/>
            <a:ext cx="2413317" cy="2846033"/>
          </a:xfrm>
          <a:custGeom>
            <a:avLst/>
            <a:gdLst>
              <a:gd name="connsiteX0" fmla="*/ 82560 w 2413317"/>
              <a:gd name="connsiteY0" fmla="*/ 0 h 2846033"/>
              <a:gd name="connsiteX1" fmla="*/ 2330757 w 2413317"/>
              <a:gd name="connsiteY1" fmla="*/ 0 h 2846033"/>
              <a:gd name="connsiteX2" fmla="*/ 2413317 w 2413317"/>
              <a:gd name="connsiteY2" fmla="*/ 82560 h 2846033"/>
              <a:gd name="connsiteX3" fmla="*/ 2413317 w 2413317"/>
              <a:gd name="connsiteY3" fmla="*/ 2763473 h 2846033"/>
              <a:gd name="connsiteX4" fmla="*/ 2330757 w 2413317"/>
              <a:gd name="connsiteY4" fmla="*/ 2846033 h 2846033"/>
              <a:gd name="connsiteX5" fmla="*/ 82560 w 2413317"/>
              <a:gd name="connsiteY5" fmla="*/ 2846033 h 2846033"/>
              <a:gd name="connsiteX6" fmla="*/ 0 w 2413317"/>
              <a:gd name="connsiteY6" fmla="*/ 2763473 h 2846033"/>
              <a:gd name="connsiteX7" fmla="*/ 0 w 2413317"/>
              <a:gd name="connsiteY7" fmla="*/ 82560 h 2846033"/>
              <a:gd name="connsiteX8" fmla="*/ 82560 w 2413317"/>
              <a:gd name="connsiteY8" fmla="*/ 0 h 284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3317" h="2846033">
                <a:moveTo>
                  <a:pt x="82560" y="0"/>
                </a:moveTo>
                <a:lnTo>
                  <a:pt x="2330757" y="0"/>
                </a:lnTo>
                <a:cubicBezTo>
                  <a:pt x="2376354" y="0"/>
                  <a:pt x="2413317" y="36963"/>
                  <a:pt x="2413317" y="82560"/>
                </a:cubicBezTo>
                <a:lnTo>
                  <a:pt x="2413317" y="2763473"/>
                </a:lnTo>
                <a:cubicBezTo>
                  <a:pt x="2413317" y="2809070"/>
                  <a:pt x="2376354" y="2846033"/>
                  <a:pt x="2330757" y="2846033"/>
                </a:cubicBezTo>
                <a:lnTo>
                  <a:pt x="82560" y="2846033"/>
                </a:lnTo>
                <a:cubicBezTo>
                  <a:pt x="36963" y="2846033"/>
                  <a:pt x="0" y="2809070"/>
                  <a:pt x="0" y="2763473"/>
                </a:cubicBezTo>
                <a:lnTo>
                  <a:pt x="0" y="82560"/>
                </a:lnTo>
                <a:cubicBezTo>
                  <a:pt x="0" y="36963"/>
                  <a:pt x="36963" y="0"/>
                  <a:pt x="82560" y="0"/>
                </a:cubicBezTo>
                <a:close/>
              </a:path>
            </a:pathLst>
          </a:custGeom>
        </p:spPr>
        <p:txBody>
          <a:bodyPr wrap="square">
            <a:noAutofit/>
          </a:bodyPr>
          <a:lstStyle/>
          <a:p>
            <a:endParaRPr lang="en-IN"/>
          </a:p>
        </p:txBody>
      </p:sp>
      <p:sp>
        <p:nvSpPr>
          <p:cNvPr id="16" name="Picture Placeholder 15">
            <a:extLst>
              <a:ext uri="{FF2B5EF4-FFF2-40B4-BE49-F238E27FC236}">
                <a16:creationId xmlns:a16="http://schemas.microsoft.com/office/drawing/2014/main" id="{03412E9D-A461-23E0-9A3C-79B74A0A0EDB}"/>
              </a:ext>
            </a:extLst>
          </p:cNvPr>
          <p:cNvSpPr>
            <a:spLocks noGrp="1"/>
          </p:cNvSpPr>
          <p:nvPr>
            <p:ph type="pic" sz="quarter" idx="11"/>
          </p:nvPr>
        </p:nvSpPr>
        <p:spPr>
          <a:xfrm>
            <a:off x="6633029" y="1438041"/>
            <a:ext cx="2413317" cy="2846033"/>
          </a:xfrm>
          <a:custGeom>
            <a:avLst/>
            <a:gdLst>
              <a:gd name="connsiteX0" fmla="*/ 63494 w 2413317"/>
              <a:gd name="connsiteY0" fmla="*/ 0 h 2846033"/>
              <a:gd name="connsiteX1" fmla="*/ 2349823 w 2413317"/>
              <a:gd name="connsiteY1" fmla="*/ 0 h 2846033"/>
              <a:gd name="connsiteX2" fmla="*/ 2413317 w 2413317"/>
              <a:gd name="connsiteY2" fmla="*/ 63494 h 2846033"/>
              <a:gd name="connsiteX3" fmla="*/ 2413317 w 2413317"/>
              <a:gd name="connsiteY3" fmla="*/ 2782539 h 2846033"/>
              <a:gd name="connsiteX4" fmla="*/ 2349823 w 2413317"/>
              <a:gd name="connsiteY4" fmla="*/ 2846033 h 2846033"/>
              <a:gd name="connsiteX5" fmla="*/ 63494 w 2413317"/>
              <a:gd name="connsiteY5" fmla="*/ 2846033 h 2846033"/>
              <a:gd name="connsiteX6" fmla="*/ 0 w 2413317"/>
              <a:gd name="connsiteY6" fmla="*/ 2782539 h 2846033"/>
              <a:gd name="connsiteX7" fmla="*/ 0 w 2413317"/>
              <a:gd name="connsiteY7" fmla="*/ 63494 h 2846033"/>
              <a:gd name="connsiteX8" fmla="*/ 63494 w 2413317"/>
              <a:gd name="connsiteY8" fmla="*/ 0 h 284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3317" h="2846033">
                <a:moveTo>
                  <a:pt x="63494" y="0"/>
                </a:moveTo>
                <a:lnTo>
                  <a:pt x="2349823" y="0"/>
                </a:lnTo>
                <a:cubicBezTo>
                  <a:pt x="2384890" y="0"/>
                  <a:pt x="2413317" y="28427"/>
                  <a:pt x="2413317" y="63494"/>
                </a:cubicBezTo>
                <a:lnTo>
                  <a:pt x="2413317" y="2782539"/>
                </a:lnTo>
                <a:cubicBezTo>
                  <a:pt x="2413317" y="2817606"/>
                  <a:pt x="2384890" y="2846033"/>
                  <a:pt x="2349823" y="2846033"/>
                </a:cubicBezTo>
                <a:lnTo>
                  <a:pt x="63494" y="2846033"/>
                </a:lnTo>
                <a:cubicBezTo>
                  <a:pt x="28427" y="2846033"/>
                  <a:pt x="0" y="2817606"/>
                  <a:pt x="0" y="2782539"/>
                </a:cubicBezTo>
                <a:lnTo>
                  <a:pt x="0" y="63494"/>
                </a:lnTo>
                <a:cubicBezTo>
                  <a:pt x="0" y="28427"/>
                  <a:pt x="28427" y="0"/>
                  <a:pt x="63494"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F35FEE31-73AB-1381-581D-2300CC59DE50}"/>
              </a:ext>
            </a:extLst>
          </p:cNvPr>
          <p:cNvSpPr>
            <a:spLocks noGrp="1"/>
          </p:cNvSpPr>
          <p:nvPr>
            <p:ph type="pic" sz="quarter" idx="12"/>
          </p:nvPr>
        </p:nvSpPr>
        <p:spPr>
          <a:xfrm>
            <a:off x="9545610" y="1438041"/>
            <a:ext cx="2413317" cy="2846033"/>
          </a:xfrm>
          <a:custGeom>
            <a:avLst/>
            <a:gdLst>
              <a:gd name="connsiteX0" fmla="*/ 76188 w 2413317"/>
              <a:gd name="connsiteY0" fmla="*/ 0 h 2846033"/>
              <a:gd name="connsiteX1" fmla="*/ 2337129 w 2413317"/>
              <a:gd name="connsiteY1" fmla="*/ 0 h 2846033"/>
              <a:gd name="connsiteX2" fmla="*/ 2413317 w 2413317"/>
              <a:gd name="connsiteY2" fmla="*/ 76188 h 2846033"/>
              <a:gd name="connsiteX3" fmla="*/ 2413317 w 2413317"/>
              <a:gd name="connsiteY3" fmla="*/ 2769845 h 2846033"/>
              <a:gd name="connsiteX4" fmla="*/ 2337129 w 2413317"/>
              <a:gd name="connsiteY4" fmla="*/ 2846033 h 2846033"/>
              <a:gd name="connsiteX5" fmla="*/ 76188 w 2413317"/>
              <a:gd name="connsiteY5" fmla="*/ 2846033 h 2846033"/>
              <a:gd name="connsiteX6" fmla="*/ 0 w 2413317"/>
              <a:gd name="connsiteY6" fmla="*/ 2769845 h 2846033"/>
              <a:gd name="connsiteX7" fmla="*/ 0 w 2413317"/>
              <a:gd name="connsiteY7" fmla="*/ 76188 h 2846033"/>
              <a:gd name="connsiteX8" fmla="*/ 76188 w 2413317"/>
              <a:gd name="connsiteY8" fmla="*/ 0 h 284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3317" h="2846033">
                <a:moveTo>
                  <a:pt x="76188" y="0"/>
                </a:moveTo>
                <a:lnTo>
                  <a:pt x="2337129" y="0"/>
                </a:lnTo>
                <a:cubicBezTo>
                  <a:pt x="2379206" y="0"/>
                  <a:pt x="2413317" y="34111"/>
                  <a:pt x="2413317" y="76188"/>
                </a:cubicBezTo>
                <a:lnTo>
                  <a:pt x="2413317" y="2769845"/>
                </a:lnTo>
                <a:cubicBezTo>
                  <a:pt x="2413317" y="2811922"/>
                  <a:pt x="2379206" y="2846033"/>
                  <a:pt x="2337129" y="2846033"/>
                </a:cubicBezTo>
                <a:lnTo>
                  <a:pt x="76188" y="2846033"/>
                </a:lnTo>
                <a:cubicBezTo>
                  <a:pt x="34111" y="2846033"/>
                  <a:pt x="0" y="2811922"/>
                  <a:pt x="0" y="2769845"/>
                </a:cubicBezTo>
                <a:lnTo>
                  <a:pt x="0" y="76188"/>
                </a:lnTo>
                <a:cubicBezTo>
                  <a:pt x="0" y="34111"/>
                  <a:pt x="34111" y="0"/>
                  <a:pt x="76188" y="0"/>
                </a:cubicBezTo>
                <a:close/>
              </a:path>
            </a:pathLst>
          </a:custGeom>
        </p:spPr>
        <p:txBody>
          <a:bodyPr wrap="square">
            <a:noAutofit/>
          </a:bodyPr>
          <a:lstStyle/>
          <a:p>
            <a:endParaRPr lang="en-IN"/>
          </a:p>
        </p:txBody>
      </p:sp>
    </p:spTree>
    <p:extLst>
      <p:ext uri="{BB962C8B-B14F-4D97-AF65-F5344CB8AC3E}">
        <p14:creationId xmlns:p14="http://schemas.microsoft.com/office/powerpoint/2010/main" val="4139877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3975F4-F194-4338-94EC-EFA16C561900}"/>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9B40457-343B-47C0-833C-69814E68F479}"/>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2FB4437-8197-42E9-9A43-DC3777426C55}"/>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08-04-2025</a:t>
            </a:fld>
            <a:endParaRPr lang="en-IN"/>
          </a:p>
        </p:txBody>
      </p:sp>
      <p:sp>
        <p:nvSpPr>
          <p:cNvPr id="5" name="Footer Placeholder 4">
            <a:extLst>
              <a:ext uri="{FF2B5EF4-FFF2-40B4-BE49-F238E27FC236}">
                <a16:creationId xmlns:a16="http://schemas.microsoft.com/office/drawing/2014/main" id="{6FACF554-DBEA-48F3-955E-350BFB3D3E8F}"/>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C64A3AF5-2D1D-4FE9-B6B5-A3095B30BE96}"/>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26048824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3825050"/>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0F5FDBA-3D0F-DC94-9C2F-9669082805AA}"/>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a:stretch>
            <a:fillRect/>
          </a:stretch>
        </p:blipFill>
        <p:spPr bwMode="auto">
          <a:xfrm>
            <a:off x="5538158" y="-9304"/>
            <a:ext cx="6653842" cy="6848449"/>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D0174BC2-574D-4A25-A969-BAA6EB4741CE}"/>
              </a:ext>
            </a:extLst>
          </p:cNvPr>
          <p:cNvPicPr>
            <a:picLocks noChangeAspect="1" noChangeArrowheads="1"/>
          </p:cNvPicPr>
          <p:nvPr/>
        </p:nvPicPr>
        <p:blipFill>
          <a:blip r:embed="rId2">
            <a:alphaModFix amt="35000"/>
            <a:extLst>
              <a:ext uri="{28A0092B-C50C-407E-A947-70E740481C1C}">
                <a14:useLocalDpi xmlns:a14="http://schemas.microsoft.com/office/drawing/2010/main" val="0"/>
              </a:ext>
            </a:extLst>
          </a:blip>
          <a:srcRect/>
          <a:stretch>
            <a:fillRect/>
          </a:stretch>
        </p:blipFill>
        <p:spPr bwMode="auto">
          <a:xfrm flipH="1">
            <a:off x="0" y="-9304"/>
            <a:ext cx="7384211" cy="684844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10DD712-E632-568B-B774-97BD9B92EF9A}"/>
              </a:ext>
            </a:extLst>
          </p:cNvPr>
          <p:cNvSpPr txBox="1"/>
          <p:nvPr/>
        </p:nvSpPr>
        <p:spPr>
          <a:xfrm>
            <a:off x="1429501" y="241540"/>
            <a:ext cx="8217314" cy="584775"/>
          </a:xfrm>
          <a:prstGeom prst="rect">
            <a:avLst/>
          </a:prstGeom>
          <a:noFill/>
        </p:spPr>
        <p:txBody>
          <a:bodyPr wrap="none" rtlCol="0">
            <a:spAutoFit/>
          </a:bodyPr>
          <a:lstStyle/>
          <a:p>
            <a:pPr algn="ctr"/>
            <a:r>
              <a:rPr lang="en-US" sz="3200" b="1" u="sng" spc="50" dirty="0">
                <a:ln w="9525" cmpd="sng">
                  <a:solidFill>
                    <a:schemeClr val="accent1"/>
                  </a:solidFill>
                  <a:prstDash val="solid"/>
                </a:ln>
                <a:solidFill>
                  <a:srgbClr val="70AD47">
                    <a:tint val="1000"/>
                  </a:srgbClr>
                </a:solidFill>
                <a:effectLst>
                  <a:glow rad="38100">
                    <a:schemeClr val="accent1">
                      <a:alpha val="40000"/>
                    </a:schemeClr>
                  </a:glow>
                </a:effectLst>
                <a:latin typeface="Inter" panose="02000503000000020004" pitchFamily="2" charset="0"/>
                <a:ea typeface="Inter" panose="02000503000000020004" pitchFamily="2" charset="0"/>
              </a:rPr>
              <a:t>Designing</a:t>
            </a:r>
            <a:r>
              <a:rPr lang="en-US" sz="3200" b="1" spc="50" dirty="0">
                <a:ln w="9525" cmpd="sng">
                  <a:solidFill>
                    <a:schemeClr val="accent1"/>
                  </a:solidFill>
                  <a:prstDash val="solid"/>
                </a:ln>
                <a:solidFill>
                  <a:srgbClr val="70AD47">
                    <a:tint val="1000"/>
                  </a:srgbClr>
                </a:solidFill>
                <a:effectLst>
                  <a:glow rad="38100">
                    <a:schemeClr val="accent1">
                      <a:alpha val="40000"/>
                    </a:schemeClr>
                  </a:glow>
                </a:effectLst>
              </a:rPr>
              <a:t> </a:t>
            </a:r>
            <a:r>
              <a:rPr lang="en-US" sz="3200" b="1" u="sng" spc="50" dirty="0">
                <a:ln w="9525" cmpd="sng">
                  <a:solidFill>
                    <a:schemeClr val="accent1"/>
                  </a:solidFill>
                  <a:prstDash val="solid"/>
                </a:ln>
                <a:solidFill>
                  <a:srgbClr val="70AD47">
                    <a:tint val="1000"/>
                  </a:srgbClr>
                </a:solidFill>
                <a:effectLst>
                  <a:glow rad="38100">
                    <a:schemeClr val="accent1">
                      <a:alpha val="40000"/>
                    </a:schemeClr>
                  </a:glow>
                </a:effectLst>
                <a:latin typeface="Inter" panose="02000503000000020004" pitchFamily="2" charset="0"/>
                <a:ea typeface="Inter" panose="02000503000000020004" pitchFamily="2" charset="0"/>
              </a:rPr>
              <a:t>Incident Response Playbook</a:t>
            </a:r>
            <a:endParaRPr lang="en-AE" sz="3200" b="1" u="sng" spc="50" dirty="0">
              <a:ln w="9525" cmpd="sng">
                <a:solidFill>
                  <a:schemeClr val="accent1"/>
                </a:solidFill>
                <a:prstDash val="solid"/>
              </a:ln>
              <a:solidFill>
                <a:srgbClr val="70AD47">
                  <a:tint val="1000"/>
                </a:srgbClr>
              </a:solidFill>
              <a:effectLst>
                <a:glow rad="38100">
                  <a:schemeClr val="accent1">
                    <a:alpha val="40000"/>
                  </a:schemeClr>
                </a:glow>
              </a:effectLst>
              <a:latin typeface="Inter" panose="02000503000000020004" pitchFamily="2" charset="0"/>
              <a:ea typeface="Inter" panose="02000503000000020004" pitchFamily="2" charset="0"/>
            </a:endParaRPr>
          </a:p>
        </p:txBody>
      </p:sp>
    </p:spTree>
    <p:extLst>
      <p:ext uri="{BB962C8B-B14F-4D97-AF65-F5344CB8AC3E}">
        <p14:creationId xmlns:p14="http://schemas.microsoft.com/office/powerpoint/2010/main" val="3713887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Rounded Corners 63">
            <a:extLst>
              <a:ext uri="{FF2B5EF4-FFF2-40B4-BE49-F238E27FC236}">
                <a16:creationId xmlns:a16="http://schemas.microsoft.com/office/drawing/2014/main" id="{E17E1571-4C15-CE95-FC4B-4A3BA9CFD778}"/>
              </a:ext>
            </a:extLst>
          </p:cNvPr>
          <p:cNvSpPr/>
          <p:nvPr/>
        </p:nvSpPr>
        <p:spPr>
          <a:xfrm>
            <a:off x="-327660" y="5028287"/>
            <a:ext cx="3208210" cy="536274"/>
          </a:xfrm>
          <a:prstGeom prst="roundRect">
            <a:avLst>
              <a:gd name="adj" fmla="val 32390"/>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TextBox 66">
            <a:extLst>
              <a:ext uri="{FF2B5EF4-FFF2-40B4-BE49-F238E27FC236}">
                <a16:creationId xmlns:a16="http://schemas.microsoft.com/office/drawing/2014/main" id="{8967875F-9E5F-21E2-7DF7-57CEBE5EE68B}"/>
              </a:ext>
            </a:extLst>
          </p:cNvPr>
          <p:cNvSpPr txBox="1"/>
          <p:nvPr/>
        </p:nvSpPr>
        <p:spPr>
          <a:xfrm>
            <a:off x="1106846" y="4555554"/>
            <a:ext cx="1560042"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 Contd.</a:t>
            </a:r>
            <a:endParaRPr lang="en-IN" sz="1600" dirty="0">
              <a:solidFill>
                <a:schemeClr val="bg1"/>
              </a:solidFill>
              <a:latin typeface="Inter" panose="02000503000000020004" pitchFamily="2" charset="0"/>
              <a:ea typeface="Inter" panose="02000503000000020004" pitchFamily="2" charset="0"/>
            </a:endParaRPr>
          </a:p>
        </p:txBody>
      </p:sp>
      <p:sp>
        <p:nvSpPr>
          <p:cNvPr id="68" name="TextBox 67">
            <a:extLst>
              <a:ext uri="{FF2B5EF4-FFF2-40B4-BE49-F238E27FC236}">
                <a16:creationId xmlns:a16="http://schemas.microsoft.com/office/drawing/2014/main" id="{5261B4C4-3366-99FC-C531-FA2A73CE20CD}"/>
              </a:ext>
            </a:extLst>
          </p:cNvPr>
          <p:cNvSpPr txBox="1"/>
          <p:nvPr/>
        </p:nvSpPr>
        <p:spPr>
          <a:xfrm>
            <a:off x="1106846" y="5118831"/>
            <a:ext cx="1253869"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Conclusion</a:t>
            </a:r>
            <a:endParaRPr lang="en-IN" sz="1600" dirty="0">
              <a:solidFill>
                <a:schemeClr val="bg1"/>
              </a:solidFill>
              <a:latin typeface="Inter" panose="02000503000000020004" pitchFamily="2" charset="0"/>
              <a:ea typeface="Inter" panose="02000503000000020004" pitchFamily="2" charset="0"/>
            </a:endParaRPr>
          </a:p>
        </p:txBody>
      </p:sp>
      <p:grpSp>
        <p:nvGrpSpPr>
          <p:cNvPr id="80" name="Graphic 17">
            <a:extLst>
              <a:ext uri="{FF2B5EF4-FFF2-40B4-BE49-F238E27FC236}">
                <a16:creationId xmlns:a16="http://schemas.microsoft.com/office/drawing/2014/main" id="{06C7719B-AE7E-9C07-5F1C-921B0AE13597}"/>
              </a:ext>
            </a:extLst>
          </p:cNvPr>
          <p:cNvGrpSpPr/>
          <p:nvPr/>
        </p:nvGrpSpPr>
        <p:grpSpPr>
          <a:xfrm>
            <a:off x="695849" y="5155105"/>
            <a:ext cx="221404" cy="266006"/>
            <a:chOff x="7512790" y="678430"/>
            <a:chExt cx="575867" cy="691875"/>
          </a:xfrm>
          <a:noFill/>
        </p:grpSpPr>
        <p:sp>
          <p:nvSpPr>
            <p:cNvPr id="81" name="Freeform: Shape 80">
              <a:extLst>
                <a:ext uri="{FF2B5EF4-FFF2-40B4-BE49-F238E27FC236}">
                  <a16:creationId xmlns:a16="http://schemas.microsoft.com/office/drawing/2014/main" id="{7D5B9354-B131-F095-94C0-C1982F1E997C}"/>
                </a:ext>
              </a:extLst>
            </p:cNvPr>
            <p:cNvSpPr/>
            <p:nvPr/>
          </p:nvSpPr>
          <p:spPr>
            <a:xfrm>
              <a:off x="7563402" y="747851"/>
              <a:ext cx="401300" cy="241911"/>
            </a:xfrm>
            <a:custGeom>
              <a:avLst/>
              <a:gdLst>
                <a:gd name="connsiteX0" fmla="*/ 401300 w 401300"/>
                <a:gd name="connsiteY0" fmla="*/ 0 h 241911"/>
                <a:gd name="connsiteX1" fmla="*/ 401300 w 401300"/>
                <a:gd name="connsiteY1" fmla="*/ 241912 h 241911"/>
                <a:gd name="connsiteX2" fmla="*/ 252963 w 401300"/>
                <a:gd name="connsiteY2" fmla="*/ 241912 h 241911"/>
                <a:gd name="connsiteX3" fmla="*/ 217450 w 401300"/>
                <a:gd name="connsiteY3" fmla="*/ 224617 h 241911"/>
                <a:gd name="connsiteX4" fmla="*/ 179422 w 401300"/>
                <a:gd name="connsiteY4" fmla="*/ 176124 h 241911"/>
                <a:gd name="connsiteX5" fmla="*/ 143892 w 401300"/>
                <a:gd name="connsiteY5" fmla="*/ 158830 h 241911"/>
                <a:gd name="connsiteX6" fmla="*/ 0 w 401300"/>
                <a:gd name="connsiteY6" fmla="*/ 158830 h 241911"/>
                <a:gd name="connsiteX7" fmla="*/ 0 w 401300"/>
                <a:gd name="connsiteY7" fmla="*/ 0 h 241911"/>
                <a:gd name="connsiteX8" fmla="*/ 401300 w 401300"/>
                <a:gd name="connsiteY8" fmla="*/ 0 h 2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300" h="241911">
                  <a:moveTo>
                    <a:pt x="401300" y="0"/>
                  </a:moveTo>
                  <a:lnTo>
                    <a:pt x="401300" y="241912"/>
                  </a:lnTo>
                  <a:lnTo>
                    <a:pt x="252963" y="241912"/>
                  </a:lnTo>
                  <a:cubicBezTo>
                    <a:pt x="239092" y="241912"/>
                    <a:pt x="226000" y="235536"/>
                    <a:pt x="217450" y="224617"/>
                  </a:cubicBezTo>
                  <a:lnTo>
                    <a:pt x="179422" y="176124"/>
                  </a:lnTo>
                  <a:cubicBezTo>
                    <a:pt x="170872" y="165206"/>
                    <a:pt x="157763" y="158830"/>
                    <a:pt x="143892" y="158830"/>
                  </a:cubicBezTo>
                  <a:lnTo>
                    <a:pt x="0" y="158830"/>
                  </a:lnTo>
                  <a:lnTo>
                    <a:pt x="0" y="0"/>
                  </a:lnTo>
                  <a:lnTo>
                    <a:pt x="401300" y="0"/>
                  </a:lnTo>
                  <a:close/>
                </a:path>
              </a:pathLst>
            </a:custGeom>
            <a:grpFill/>
            <a:ln w="12700" cap="rnd">
              <a:solidFill>
                <a:schemeClr val="bg1"/>
              </a:solidFill>
              <a:prstDash val="solid"/>
              <a:round/>
            </a:ln>
          </p:spPr>
          <p:txBody>
            <a:bodyPr rtlCol="0" anchor="ctr"/>
            <a:lstStyle/>
            <a:p>
              <a:endParaRPr lang="en-IN"/>
            </a:p>
          </p:txBody>
        </p:sp>
        <p:sp>
          <p:nvSpPr>
            <p:cNvPr id="82" name="Freeform: Shape 81">
              <a:extLst>
                <a:ext uri="{FF2B5EF4-FFF2-40B4-BE49-F238E27FC236}">
                  <a16:creationId xmlns:a16="http://schemas.microsoft.com/office/drawing/2014/main" id="{2E4215FD-A6E5-1C86-4D76-4F4D275793B5}"/>
                </a:ext>
              </a:extLst>
            </p:cNvPr>
            <p:cNvSpPr/>
            <p:nvPr/>
          </p:nvSpPr>
          <p:spPr>
            <a:xfrm>
              <a:off x="7636069" y="678430"/>
              <a:ext cx="401300" cy="311332"/>
            </a:xfrm>
            <a:custGeom>
              <a:avLst/>
              <a:gdLst>
                <a:gd name="connsiteX0" fmla="*/ 401300 w 401300"/>
                <a:gd name="connsiteY0" fmla="*/ 0 h 311332"/>
                <a:gd name="connsiteX1" fmla="*/ 401300 w 401300"/>
                <a:gd name="connsiteY1" fmla="*/ 311333 h 311332"/>
                <a:gd name="connsiteX2" fmla="*/ 328634 w 401300"/>
                <a:gd name="connsiteY2" fmla="*/ 311333 h 311332"/>
                <a:gd name="connsiteX3" fmla="*/ 328634 w 401300"/>
                <a:gd name="connsiteY3" fmla="*/ 69421 h 311332"/>
                <a:gd name="connsiteX4" fmla="*/ 0 w 401300"/>
                <a:gd name="connsiteY4" fmla="*/ 69421 h 311332"/>
                <a:gd name="connsiteX5" fmla="*/ 0 w 401300"/>
                <a:gd name="connsiteY5" fmla="*/ 0 h 31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300" h="311332">
                  <a:moveTo>
                    <a:pt x="401300" y="0"/>
                  </a:moveTo>
                  <a:lnTo>
                    <a:pt x="401300" y="311333"/>
                  </a:lnTo>
                  <a:lnTo>
                    <a:pt x="328634" y="311333"/>
                  </a:lnTo>
                  <a:lnTo>
                    <a:pt x="328634" y="69421"/>
                  </a:lnTo>
                  <a:lnTo>
                    <a:pt x="0" y="69421"/>
                  </a:lnTo>
                  <a:lnTo>
                    <a:pt x="0" y="0"/>
                  </a:lnTo>
                  <a:close/>
                </a:path>
              </a:pathLst>
            </a:custGeom>
            <a:grpFill/>
            <a:ln w="12700" cap="rnd">
              <a:solidFill>
                <a:schemeClr val="bg1"/>
              </a:solidFill>
              <a:prstDash val="solid"/>
              <a:round/>
            </a:ln>
          </p:spPr>
          <p:txBody>
            <a:bodyPr rtlCol="0" anchor="ctr"/>
            <a:lstStyle/>
            <a:p>
              <a:endParaRPr lang="en-IN"/>
            </a:p>
          </p:txBody>
        </p:sp>
        <p:sp>
          <p:nvSpPr>
            <p:cNvPr id="83" name="Freeform: Shape 82">
              <a:extLst>
                <a:ext uri="{FF2B5EF4-FFF2-40B4-BE49-F238E27FC236}">
                  <a16:creationId xmlns:a16="http://schemas.microsoft.com/office/drawing/2014/main" id="{EECA2B48-B907-853C-0218-4369D80FCC65}"/>
                </a:ext>
              </a:extLst>
            </p:cNvPr>
            <p:cNvSpPr/>
            <p:nvPr/>
          </p:nvSpPr>
          <p:spPr>
            <a:xfrm>
              <a:off x="7641265" y="831505"/>
              <a:ext cx="251843" cy="1406"/>
            </a:xfrm>
            <a:custGeom>
              <a:avLst/>
              <a:gdLst>
                <a:gd name="connsiteX0" fmla="*/ 0 w 251843"/>
                <a:gd name="connsiteY0" fmla="*/ 0 h 1406"/>
                <a:gd name="connsiteX1" fmla="*/ 251844 w 251843"/>
                <a:gd name="connsiteY1" fmla="*/ 0 h 1406"/>
              </a:gdLst>
              <a:ahLst/>
              <a:cxnLst>
                <a:cxn ang="0">
                  <a:pos x="connsiteX0" y="connsiteY0"/>
                </a:cxn>
                <a:cxn ang="0">
                  <a:pos x="connsiteX1" y="connsiteY1"/>
                </a:cxn>
              </a:cxnLst>
              <a:rect l="l" t="t" r="r" b="b"/>
              <a:pathLst>
                <a:path w="251843" h="1406">
                  <a:moveTo>
                    <a:pt x="0" y="0"/>
                  </a:moveTo>
                  <a:lnTo>
                    <a:pt x="251844" y="0"/>
                  </a:lnTo>
                </a:path>
              </a:pathLst>
            </a:custGeom>
            <a:grpFill/>
            <a:ln w="12700" cap="rnd">
              <a:solidFill>
                <a:schemeClr val="bg1"/>
              </a:solidFill>
              <a:prstDash val="solid"/>
              <a:round/>
            </a:ln>
          </p:spPr>
          <p:txBody>
            <a:bodyPr rtlCol="0" anchor="ctr"/>
            <a:lstStyle/>
            <a:p>
              <a:endParaRPr lang="en-IN"/>
            </a:p>
          </p:txBody>
        </p:sp>
        <p:sp>
          <p:nvSpPr>
            <p:cNvPr id="84" name="Freeform: Shape 83">
              <a:extLst>
                <a:ext uri="{FF2B5EF4-FFF2-40B4-BE49-F238E27FC236}">
                  <a16:creationId xmlns:a16="http://schemas.microsoft.com/office/drawing/2014/main" id="{1ECC1E77-81E7-E230-B3FC-BC0FE82655FA}"/>
                </a:ext>
              </a:extLst>
            </p:cNvPr>
            <p:cNvSpPr/>
            <p:nvPr/>
          </p:nvSpPr>
          <p:spPr>
            <a:xfrm>
              <a:off x="7820334" y="910529"/>
              <a:ext cx="72774" cy="1406"/>
            </a:xfrm>
            <a:custGeom>
              <a:avLst/>
              <a:gdLst>
                <a:gd name="connsiteX0" fmla="*/ 0 w 72774"/>
                <a:gd name="connsiteY0" fmla="*/ 0 h 1406"/>
                <a:gd name="connsiteX1" fmla="*/ 72775 w 72774"/>
                <a:gd name="connsiteY1" fmla="*/ 0 h 1406"/>
              </a:gdLst>
              <a:ahLst/>
              <a:cxnLst>
                <a:cxn ang="0">
                  <a:pos x="connsiteX0" y="connsiteY0"/>
                </a:cxn>
                <a:cxn ang="0">
                  <a:pos x="connsiteX1" y="connsiteY1"/>
                </a:cxn>
              </a:cxnLst>
              <a:rect l="l" t="t" r="r" b="b"/>
              <a:pathLst>
                <a:path w="72774" h="1406">
                  <a:moveTo>
                    <a:pt x="0" y="0"/>
                  </a:moveTo>
                  <a:lnTo>
                    <a:pt x="72775" y="0"/>
                  </a:lnTo>
                </a:path>
              </a:pathLst>
            </a:custGeom>
            <a:grpFill/>
            <a:ln w="12700" cap="rnd">
              <a:solidFill>
                <a:schemeClr val="bg1"/>
              </a:solidFill>
              <a:prstDash val="solid"/>
              <a:round/>
            </a:ln>
          </p:spPr>
          <p:txBody>
            <a:bodyPr rtlCol="0" anchor="ctr"/>
            <a:lstStyle/>
            <a:p>
              <a:endParaRPr lang="en-IN"/>
            </a:p>
          </p:txBody>
        </p:sp>
        <p:sp>
          <p:nvSpPr>
            <p:cNvPr id="85" name="Freeform: Shape 84">
              <a:extLst>
                <a:ext uri="{FF2B5EF4-FFF2-40B4-BE49-F238E27FC236}">
                  <a16:creationId xmlns:a16="http://schemas.microsoft.com/office/drawing/2014/main" id="{7C4A2136-F66D-2EAA-B7A1-8BB86CF1078B}"/>
                </a:ext>
              </a:extLst>
            </p:cNvPr>
            <p:cNvSpPr/>
            <p:nvPr/>
          </p:nvSpPr>
          <p:spPr>
            <a:xfrm>
              <a:off x="7512790" y="906676"/>
              <a:ext cx="575867" cy="463629"/>
            </a:xfrm>
            <a:custGeom>
              <a:avLst/>
              <a:gdLst>
                <a:gd name="connsiteX0" fmla="*/ 352747 w 575867"/>
                <a:gd name="connsiteY0" fmla="*/ 463629 h 463629"/>
                <a:gd name="connsiteX1" fmla="*/ 530729 w 575867"/>
                <a:gd name="connsiteY1" fmla="*/ 463629 h 463629"/>
                <a:gd name="connsiteX2" fmla="*/ 575868 w 575867"/>
                <a:gd name="connsiteY2" fmla="*/ 418490 h 463629"/>
                <a:gd name="connsiteX3" fmla="*/ 575868 w 575867"/>
                <a:gd name="connsiteY3" fmla="*/ 128233 h 463629"/>
                <a:gd name="connsiteX4" fmla="*/ 530729 w 575867"/>
                <a:gd name="connsiteY4" fmla="*/ 83094 h 463629"/>
                <a:gd name="connsiteX5" fmla="*/ 303583 w 575867"/>
                <a:gd name="connsiteY5" fmla="*/ 83094 h 463629"/>
                <a:gd name="connsiteX6" fmla="*/ 268055 w 575867"/>
                <a:gd name="connsiteY6" fmla="*/ 65800 h 463629"/>
                <a:gd name="connsiteX7" fmla="*/ 230039 w 575867"/>
                <a:gd name="connsiteY7" fmla="*/ 17294 h 463629"/>
                <a:gd name="connsiteX8" fmla="*/ 194511 w 575867"/>
                <a:gd name="connsiteY8" fmla="*/ 0 h 463629"/>
                <a:gd name="connsiteX9" fmla="*/ 45139 w 575867"/>
                <a:gd name="connsiteY9" fmla="*/ 0 h 463629"/>
                <a:gd name="connsiteX10" fmla="*/ 0 w 575867"/>
                <a:gd name="connsiteY10" fmla="*/ 45139 h 463629"/>
                <a:gd name="connsiteX11" fmla="*/ 0 w 575867"/>
                <a:gd name="connsiteY11" fmla="*/ 418490 h 463629"/>
                <a:gd name="connsiteX12" fmla="*/ 45139 w 575867"/>
                <a:gd name="connsiteY12" fmla="*/ 463629 h 463629"/>
                <a:gd name="connsiteX13" fmla="*/ 229158 w 575867"/>
                <a:gd name="connsiteY13" fmla="*/ 463629 h 46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5867" h="463629">
                  <a:moveTo>
                    <a:pt x="352747" y="463629"/>
                  </a:moveTo>
                  <a:lnTo>
                    <a:pt x="530729" y="463629"/>
                  </a:lnTo>
                  <a:cubicBezTo>
                    <a:pt x="555659" y="463629"/>
                    <a:pt x="575868" y="443420"/>
                    <a:pt x="575868" y="418490"/>
                  </a:cubicBezTo>
                  <a:lnTo>
                    <a:pt x="575868" y="128233"/>
                  </a:lnTo>
                  <a:cubicBezTo>
                    <a:pt x="575868" y="103303"/>
                    <a:pt x="555659" y="83094"/>
                    <a:pt x="530729" y="83094"/>
                  </a:cubicBezTo>
                  <a:lnTo>
                    <a:pt x="303583" y="83094"/>
                  </a:lnTo>
                  <a:cubicBezTo>
                    <a:pt x="289713" y="83094"/>
                    <a:pt x="276612" y="76717"/>
                    <a:pt x="268055" y="65800"/>
                  </a:cubicBezTo>
                  <a:lnTo>
                    <a:pt x="230039" y="17294"/>
                  </a:lnTo>
                  <a:cubicBezTo>
                    <a:pt x="221483" y="6377"/>
                    <a:pt x="208382" y="0"/>
                    <a:pt x="194511" y="0"/>
                  </a:cubicBezTo>
                  <a:lnTo>
                    <a:pt x="45139" y="0"/>
                  </a:lnTo>
                  <a:cubicBezTo>
                    <a:pt x="20209" y="0"/>
                    <a:pt x="0" y="20209"/>
                    <a:pt x="0" y="45139"/>
                  </a:cubicBezTo>
                  <a:lnTo>
                    <a:pt x="0" y="418490"/>
                  </a:lnTo>
                  <a:cubicBezTo>
                    <a:pt x="0" y="443420"/>
                    <a:pt x="20209" y="463629"/>
                    <a:pt x="45139" y="463629"/>
                  </a:cubicBezTo>
                  <a:lnTo>
                    <a:pt x="229158" y="463629"/>
                  </a:lnTo>
                </a:path>
              </a:pathLst>
            </a:custGeom>
            <a:grpFill/>
            <a:ln w="12700" cap="rnd">
              <a:solidFill>
                <a:schemeClr val="bg1"/>
              </a:solidFill>
              <a:prstDash val="solid"/>
              <a:round/>
            </a:ln>
          </p:spPr>
          <p:txBody>
            <a:bodyPr rtlCol="0" anchor="ctr"/>
            <a:lstStyle/>
            <a:p>
              <a:endParaRPr lang="en-IN"/>
            </a:p>
          </p:txBody>
        </p:sp>
        <p:sp>
          <p:nvSpPr>
            <p:cNvPr id="86" name="Freeform: Shape 85">
              <a:extLst>
                <a:ext uri="{FF2B5EF4-FFF2-40B4-BE49-F238E27FC236}">
                  <a16:creationId xmlns:a16="http://schemas.microsoft.com/office/drawing/2014/main" id="{5474F8A2-4A9A-7E3F-7D14-DAC962C5BD9F}"/>
                </a:ext>
              </a:extLst>
            </p:cNvPr>
            <p:cNvSpPr/>
            <p:nvPr/>
          </p:nvSpPr>
          <p:spPr>
            <a:xfrm>
              <a:off x="7653443" y="1101685"/>
              <a:ext cx="306412" cy="148867"/>
            </a:xfrm>
            <a:custGeom>
              <a:avLst/>
              <a:gdLst>
                <a:gd name="connsiteX0" fmla="*/ 223815 w 306412"/>
                <a:gd name="connsiteY0" fmla="*/ 41915 h 148867"/>
                <a:gd name="connsiteX1" fmla="*/ 223815 w 306412"/>
                <a:gd name="connsiteY1" fmla="*/ 17900 h 148867"/>
                <a:gd name="connsiteX2" fmla="*/ 205914 w 306412"/>
                <a:gd name="connsiteY2" fmla="*/ 0 h 148867"/>
                <a:gd name="connsiteX3" fmla="*/ 17900 w 306412"/>
                <a:gd name="connsiteY3" fmla="*/ 0 h 148867"/>
                <a:gd name="connsiteX4" fmla="*/ 0 w 306412"/>
                <a:gd name="connsiteY4" fmla="*/ 17900 h 148867"/>
                <a:gd name="connsiteX5" fmla="*/ 0 w 306412"/>
                <a:gd name="connsiteY5" fmla="*/ 130967 h 148867"/>
                <a:gd name="connsiteX6" fmla="*/ 17900 w 306412"/>
                <a:gd name="connsiteY6" fmla="*/ 148867 h 148867"/>
                <a:gd name="connsiteX7" fmla="*/ 205914 w 306412"/>
                <a:gd name="connsiteY7" fmla="*/ 148867 h 148867"/>
                <a:gd name="connsiteX8" fmla="*/ 223815 w 306412"/>
                <a:gd name="connsiteY8" fmla="*/ 130967 h 148867"/>
                <a:gd name="connsiteX9" fmla="*/ 223815 w 306412"/>
                <a:gd name="connsiteY9" fmla="*/ 106952 h 148867"/>
                <a:gd name="connsiteX10" fmla="*/ 280412 w 306412"/>
                <a:gd name="connsiteY10" fmla="*/ 135674 h 148867"/>
                <a:gd name="connsiteX11" fmla="*/ 306412 w 306412"/>
                <a:gd name="connsiteY11" fmla="*/ 119711 h 148867"/>
                <a:gd name="connsiteX12" fmla="*/ 306412 w 306412"/>
                <a:gd name="connsiteY12" fmla="*/ 29157 h 148867"/>
                <a:gd name="connsiteX13" fmla="*/ 280412 w 306412"/>
                <a:gd name="connsiteY13" fmla="*/ 13195 h 148867"/>
                <a:gd name="connsiteX14" fmla="*/ 223815 w 306412"/>
                <a:gd name="connsiteY14" fmla="*/ 41915 h 14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412" h="148867">
                  <a:moveTo>
                    <a:pt x="223815" y="41915"/>
                  </a:moveTo>
                  <a:lnTo>
                    <a:pt x="223815" y="17900"/>
                  </a:lnTo>
                  <a:cubicBezTo>
                    <a:pt x="223815" y="8014"/>
                    <a:pt x="215800" y="0"/>
                    <a:pt x="205914" y="0"/>
                  </a:cubicBezTo>
                  <a:lnTo>
                    <a:pt x="17900" y="0"/>
                  </a:lnTo>
                  <a:cubicBezTo>
                    <a:pt x="8014" y="0"/>
                    <a:pt x="0" y="8014"/>
                    <a:pt x="0" y="17900"/>
                  </a:cubicBezTo>
                  <a:lnTo>
                    <a:pt x="0" y="130967"/>
                  </a:lnTo>
                  <a:cubicBezTo>
                    <a:pt x="0" y="140853"/>
                    <a:pt x="8014" y="148867"/>
                    <a:pt x="17900" y="148867"/>
                  </a:cubicBezTo>
                  <a:lnTo>
                    <a:pt x="205914" y="148867"/>
                  </a:lnTo>
                  <a:cubicBezTo>
                    <a:pt x="215800" y="148867"/>
                    <a:pt x="223815" y="140853"/>
                    <a:pt x="223815" y="130967"/>
                  </a:cubicBezTo>
                  <a:lnTo>
                    <a:pt x="223815" y="106952"/>
                  </a:lnTo>
                  <a:lnTo>
                    <a:pt x="280412" y="135674"/>
                  </a:lnTo>
                  <a:cubicBezTo>
                    <a:pt x="292320" y="141716"/>
                    <a:pt x="306412" y="133064"/>
                    <a:pt x="306412" y="119711"/>
                  </a:cubicBezTo>
                  <a:lnTo>
                    <a:pt x="306412" y="29157"/>
                  </a:lnTo>
                  <a:cubicBezTo>
                    <a:pt x="306412" y="15803"/>
                    <a:pt x="292319" y="7152"/>
                    <a:pt x="280412" y="13195"/>
                  </a:cubicBezTo>
                  <a:lnTo>
                    <a:pt x="223815" y="41915"/>
                  </a:lnTo>
                  <a:close/>
                </a:path>
              </a:pathLst>
            </a:custGeom>
            <a:grpFill/>
            <a:ln w="12700" cap="rnd">
              <a:solidFill>
                <a:schemeClr val="bg1"/>
              </a:solidFill>
              <a:prstDash val="solid"/>
              <a:round/>
            </a:ln>
          </p:spPr>
          <p:txBody>
            <a:bodyPr rtlCol="0" anchor="ctr"/>
            <a:lstStyle/>
            <a:p>
              <a:endParaRPr lang="en-IN"/>
            </a:p>
          </p:txBody>
        </p:sp>
      </p:grpSp>
      <p:sp>
        <p:nvSpPr>
          <p:cNvPr id="474" name="TextBox 473">
            <a:extLst>
              <a:ext uri="{FF2B5EF4-FFF2-40B4-BE49-F238E27FC236}">
                <a16:creationId xmlns:a16="http://schemas.microsoft.com/office/drawing/2014/main" id="{4E5988B3-9F21-9A63-7E84-B8658107570D}"/>
              </a:ext>
            </a:extLst>
          </p:cNvPr>
          <p:cNvSpPr txBox="1"/>
          <p:nvPr/>
        </p:nvSpPr>
        <p:spPr>
          <a:xfrm>
            <a:off x="3271096" y="197755"/>
            <a:ext cx="4198585" cy="584775"/>
          </a:xfrm>
          <a:prstGeom prst="rect">
            <a:avLst/>
          </a:prstGeom>
          <a:noFill/>
        </p:spPr>
        <p:txBody>
          <a:bodyPr wrap="none" rtlCol="0">
            <a:spAutoFit/>
          </a:bodyPr>
          <a:lstStyle/>
          <a:p>
            <a:r>
              <a:rPr lang="en-US" sz="3200" dirty="0">
                <a:solidFill>
                  <a:schemeClr val="bg1"/>
                </a:solidFill>
                <a:latin typeface="Inter SemiBold" panose="02000503000000020004" pitchFamily="2" charset="0"/>
                <a:ea typeface="Inter SemiBold" panose="02000503000000020004" pitchFamily="2" charset="0"/>
              </a:rPr>
              <a:t>Points to Remember</a:t>
            </a:r>
            <a:endParaRPr lang="en-IN" sz="3200" dirty="0">
              <a:solidFill>
                <a:schemeClr val="bg1"/>
              </a:solidFill>
              <a:latin typeface="Inter SemiBold" panose="02000503000000020004" pitchFamily="2" charset="0"/>
              <a:ea typeface="Inter SemiBold" panose="02000503000000020004" pitchFamily="2" charset="0"/>
            </a:endParaRPr>
          </a:p>
        </p:txBody>
      </p:sp>
      <p:sp>
        <p:nvSpPr>
          <p:cNvPr id="475" name="TextBox 474">
            <a:extLst>
              <a:ext uri="{FF2B5EF4-FFF2-40B4-BE49-F238E27FC236}">
                <a16:creationId xmlns:a16="http://schemas.microsoft.com/office/drawing/2014/main" id="{F3570BA2-2304-93DB-4098-29B5E58C08CA}"/>
              </a:ext>
            </a:extLst>
          </p:cNvPr>
          <p:cNvSpPr txBox="1"/>
          <p:nvPr/>
        </p:nvSpPr>
        <p:spPr>
          <a:xfrm>
            <a:off x="3271096" y="935596"/>
            <a:ext cx="8339818" cy="3119700"/>
          </a:xfrm>
          <a:prstGeom prst="rect">
            <a:avLst/>
          </a:prstGeom>
          <a:noFill/>
        </p:spPr>
        <p:txBody>
          <a:bodyPr wrap="square" rtlCol="0">
            <a:spAutoFit/>
          </a:bodyPr>
          <a:lstStyle/>
          <a:p>
            <a:pPr indent="-220345">
              <a:lnSpc>
                <a:spcPct val="120000"/>
              </a:lnSpc>
              <a:spcBef>
                <a:spcPts val="500"/>
              </a:spcBef>
              <a:buChar char="•"/>
              <a:tabLst>
                <a:tab pos="233045" algn="l"/>
              </a:tabLst>
            </a:pPr>
            <a:r>
              <a:rPr lang="en-US" sz="1400" dirty="0">
                <a:solidFill>
                  <a:schemeClr val="bg1"/>
                </a:solidFill>
                <a:latin typeface="Inter" panose="02000503000000020004" pitchFamily="2" charset="0"/>
                <a:ea typeface="Inter" panose="02000503000000020004" pitchFamily="2" charset="0"/>
              </a:rPr>
              <a:t>IR plays a vital role during incident investigation in any organization.</a:t>
            </a:r>
          </a:p>
          <a:p>
            <a:pPr indent="-220345">
              <a:lnSpc>
                <a:spcPct val="120000"/>
              </a:lnSpc>
              <a:spcBef>
                <a:spcPts val="400"/>
              </a:spcBef>
              <a:buChar char="•"/>
              <a:tabLst>
                <a:tab pos="233045" algn="l"/>
              </a:tabLst>
            </a:pPr>
            <a:r>
              <a:rPr lang="en-US" sz="1400" dirty="0">
                <a:solidFill>
                  <a:schemeClr val="bg1"/>
                </a:solidFill>
                <a:latin typeface="Inter" panose="02000503000000020004" pitchFamily="2" charset="0"/>
                <a:ea typeface="Inter" panose="02000503000000020004" pitchFamily="2" charset="0"/>
              </a:rPr>
              <a:t>All organizations should define their CSIRT team organically so that they can</a:t>
            </a:r>
          </a:p>
          <a:p>
            <a:pPr>
              <a:lnSpc>
                <a:spcPct val="120000"/>
              </a:lnSpc>
              <a:spcBef>
                <a:spcPts val="40"/>
              </a:spcBef>
            </a:pPr>
            <a:r>
              <a:rPr lang="en-US" sz="1400" dirty="0">
                <a:solidFill>
                  <a:schemeClr val="bg1"/>
                </a:solidFill>
                <a:latin typeface="Inter" panose="02000503000000020004" pitchFamily="2" charset="0"/>
                <a:ea typeface="Inter" panose="02000503000000020004" pitchFamily="2" charset="0"/>
              </a:rPr>
              <a:t>handle any attack.</a:t>
            </a:r>
          </a:p>
          <a:p>
            <a:pPr marR="5080" indent="-220979">
              <a:lnSpc>
                <a:spcPct val="120000"/>
              </a:lnSpc>
              <a:spcBef>
                <a:spcPts val="359"/>
              </a:spcBef>
              <a:buChar char="•"/>
              <a:tabLst>
                <a:tab pos="233045" algn="l"/>
              </a:tabLst>
            </a:pPr>
            <a:r>
              <a:rPr lang="en-US" sz="1400" dirty="0">
                <a:solidFill>
                  <a:schemeClr val="bg1"/>
                </a:solidFill>
                <a:latin typeface="Inter" panose="02000503000000020004" pitchFamily="2" charset="0"/>
                <a:ea typeface="Inter" panose="02000503000000020004" pitchFamily="2" charset="0"/>
              </a:rPr>
              <a:t>All the IR playbooks should be mapped to the required DFIR frameworks so during the attack, the extract patterns should be mapped to the required frameworks. For example, during a malware attack credential dumping is being identified, hence it should be mapped to MITRE framework credential dumping tactic.</a:t>
            </a:r>
          </a:p>
          <a:p>
            <a:pPr marR="5080" indent="-220979">
              <a:lnSpc>
                <a:spcPct val="120000"/>
              </a:lnSpc>
              <a:spcBef>
                <a:spcPts val="359"/>
              </a:spcBef>
              <a:buChar char="•"/>
              <a:tabLst>
                <a:tab pos="233045" algn="l"/>
              </a:tabLst>
            </a:pPr>
            <a:r>
              <a:rPr lang="en-US" sz="1400" dirty="0">
                <a:solidFill>
                  <a:schemeClr val="bg1"/>
                </a:solidFill>
                <a:latin typeface="Inter" panose="02000503000000020004" pitchFamily="2" charset="0"/>
                <a:ea typeface="Inter" panose="02000503000000020004" pitchFamily="2" charset="0"/>
              </a:rPr>
              <a:t>IR lifecycle should be followed in the structural format per the </a:t>
            </a:r>
            <a:r>
              <a:rPr lang="en-US" sz="1400" dirty="0" err="1">
                <a:solidFill>
                  <a:schemeClr val="bg1"/>
                </a:solidFill>
                <a:latin typeface="Inter" panose="02000503000000020004" pitchFamily="2" charset="0"/>
                <a:ea typeface="Inter" panose="02000503000000020004" pitchFamily="2" charset="0"/>
              </a:rPr>
              <a:t>organizationʼs</a:t>
            </a:r>
            <a:r>
              <a:rPr lang="en-US" sz="1400" dirty="0">
                <a:solidFill>
                  <a:schemeClr val="bg1"/>
                </a:solidFill>
                <a:latin typeface="Inter" panose="02000503000000020004" pitchFamily="2" charset="0"/>
                <a:ea typeface="Inter" panose="02000503000000020004" pitchFamily="2" charset="0"/>
              </a:rPr>
              <a:t> requirements.</a:t>
            </a:r>
          </a:p>
          <a:p>
            <a:pPr indent="-220345">
              <a:lnSpc>
                <a:spcPct val="120000"/>
              </a:lnSpc>
              <a:spcBef>
                <a:spcPts val="400"/>
              </a:spcBef>
              <a:buChar char="•"/>
              <a:tabLst>
                <a:tab pos="233045" algn="l"/>
              </a:tabLst>
            </a:pPr>
            <a:r>
              <a:rPr lang="en-US" sz="1400" dirty="0">
                <a:solidFill>
                  <a:schemeClr val="bg1"/>
                </a:solidFill>
                <a:latin typeface="Inter" panose="02000503000000020004" pitchFamily="2" charset="0"/>
                <a:ea typeface="Inter" panose="02000503000000020004" pitchFamily="2" charset="0"/>
              </a:rPr>
              <a:t>IR playbooks should be defined based on per type attack and per critical business</a:t>
            </a:r>
          </a:p>
          <a:p>
            <a:pPr>
              <a:lnSpc>
                <a:spcPct val="120000"/>
              </a:lnSpc>
              <a:spcBef>
                <a:spcPts val="40"/>
              </a:spcBef>
            </a:pPr>
            <a:r>
              <a:rPr lang="en-US" sz="1400" dirty="0">
                <a:solidFill>
                  <a:schemeClr val="bg1"/>
                </a:solidFill>
                <a:latin typeface="Inter" panose="02000503000000020004" pitchFamily="2" charset="0"/>
                <a:ea typeface="Inter" panose="02000503000000020004" pitchFamily="2" charset="0"/>
              </a:rPr>
              <a:t>applications and its corresponding infrastructure.</a:t>
            </a:r>
          </a:p>
          <a:p>
            <a:pPr>
              <a:lnSpc>
                <a:spcPct val="120000"/>
              </a:lnSpc>
            </a:pPr>
            <a:endParaRPr lang="en-IN" sz="1400" dirty="0">
              <a:solidFill>
                <a:schemeClr val="bg1"/>
              </a:solidFill>
              <a:latin typeface="Inter" panose="02000503000000020004" pitchFamily="2" charset="0"/>
              <a:ea typeface="Inter" panose="02000503000000020004" pitchFamily="2" charset="0"/>
            </a:endParaRPr>
          </a:p>
        </p:txBody>
      </p:sp>
      <p:cxnSp>
        <p:nvCxnSpPr>
          <p:cNvPr id="476" name="Straight Connector 475">
            <a:extLst>
              <a:ext uri="{FF2B5EF4-FFF2-40B4-BE49-F238E27FC236}">
                <a16:creationId xmlns:a16="http://schemas.microsoft.com/office/drawing/2014/main" id="{BD4A1D96-E297-B741-A38B-E474C6A9B5FB}"/>
              </a:ext>
            </a:extLst>
          </p:cNvPr>
          <p:cNvCxnSpPr>
            <a:cxnSpLocks/>
          </p:cNvCxnSpPr>
          <p:nvPr/>
        </p:nvCxnSpPr>
        <p:spPr>
          <a:xfrm>
            <a:off x="666400" y="3036733"/>
            <a:ext cx="2214150" cy="0"/>
          </a:xfrm>
          <a:prstGeom prst="line">
            <a:avLst/>
          </a:prstGeom>
          <a:ln w="25400">
            <a:solidFill>
              <a:srgbClr val="AAAAA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D33CD9A6-87B4-0F43-9930-325ADB9F730D}"/>
              </a:ext>
            </a:extLst>
          </p:cNvPr>
          <p:cNvSpPr txBox="1"/>
          <p:nvPr/>
        </p:nvSpPr>
        <p:spPr>
          <a:xfrm>
            <a:off x="1106846" y="1246460"/>
            <a:ext cx="1358064"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Introduction</a:t>
            </a:r>
          </a:p>
        </p:txBody>
      </p:sp>
      <p:sp>
        <p:nvSpPr>
          <p:cNvPr id="16" name="Graphic 16">
            <a:extLst>
              <a:ext uri="{FF2B5EF4-FFF2-40B4-BE49-F238E27FC236}">
                <a16:creationId xmlns:a16="http://schemas.microsoft.com/office/drawing/2014/main" id="{45F9F1D1-139E-E58C-25BD-94056F40E38D}"/>
              </a:ext>
            </a:extLst>
          </p:cNvPr>
          <p:cNvSpPr/>
          <p:nvPr/>
        </p:nvSpPr>
        <p:spPr>
          <a:xfrm>
            <a:off x="658813" y="1277327"/>
            <a:ext cx="277333" cy="276820"/>
          </a:xfrm>
          <a:custGeom>
            <a:avLst/>
            <a:gdLst>
              <a:gd name="connsiteX0" fmla="*/ 701964 w 721335"/>
              <a:gd name="connsiteY0" fmla="*/ 313165 h 720000"/>
              <a:gd name="connsiteX1" fmla="*/ 701909 w 721335"/>
              <a:gd name="connsiteY1" fmla="*/ 313110 h 720000"/>
              <a:gd name="connsiteX2" fmla="*/ 407632 w 721335"/>
              <a:gd name="connsiteY2" fmla="*/ 19418 h 720000"/>
              <a:gd name="connsiteX3" fmla="*/ 360673 w 721335"/>
              <a:gd name="connsiteY3" fmla="*/ 0 h 720000"/>
              <a:gd name="connsiteX4" fmla="*/ 313708 w 721335"/>
              <a:gd name="connsiteY4" fmla="*/ 19418 h 720000"/>
              <a:gd name="connsiteX5" fmla="*/ 19584 w 721335"/>
              <a:gd name="connsiteY5" fmla="*/ 312962 h 720000"/>
              <a:gd name="connsiteX6" fmla="*/ 19286 w 721335"/>
              <a:gd name="connsiteY6" fmla="*/ 313265 h 720000"/>
              <a:gd name="connsiteX7" fmla="*/ 19413 w 721335"/>
              <a:gd name="connsiteY7" fmla="*/ 406862 h 720000"/>
              <a:gd name="connsiteX8" fmla="*/ 63477 w 721335"/>
              <a:gd name="connsiteY8" fmla="*/ 426192 h 720000"/>
              <a:gd name="connsiteX9" fmla="*/ 65530 w 721335"/>
              <a:gd name="connsiteY9" fmla="*/ 426292 h 720000"/>
              <a:gd name="connsiteX10" fmla="*/ 77254 w 721335"/>
              <a:gd name="connsiteY10" fmla="*/ 426292 h 720000"/>
              <a:gd name="connsiteX11" fmla="*/ 77254 w 721335"/>
              <a:gd name="connsiteY11" fmla="*/ 642426 h 720000"/>
              <a:gd name="connsiteX12" fmla="*/ 154985 w 721335"/>
              <a:gd name="connsiteY12" fmla="*/ 720000 h 720000"/>
              <a:gd name="connsiteX13" fmla="*/ 270116 w 721335"/>
              <a:gd name="connsiteY13" fmla="*/ 720000 h 720000"/>
              <a:gd name="connsiteX14" fmla="*/ 291251 w 721335"/>
              <a:gd name="connsiteY14" fmla="*/ 698906 h 720000"/>
              <a:gd name="connsiteX15" fmla="*/ 291251 w 721335"/>
              <a:gd name="connsiteY15" fmla="*/ 529453 h 720000"/>
              <a:gd name="connsiteX16" fmla="*/ 326719 w 721335"/>
              <a:gd name="connsiteY16" fmla="*/ 494061 h 720000"/>
              <a:gd name="connsiteX17" fmla="*/ 394626 w 721335"/>
              <a:gd name="connsiteY17" fmla="*/ 494061 h 720000"/>
              <a:gd name="connsiteX18" fmla="*/ 430087 w 721335"/>
              <a:gd name="connsiteY18" fmla="*/ 529453 h 720000"/>
              <a:gd name="connsiteX19" fmla="*/ 430087 w 721335"/>
              <a:gd name="connsiteY19" fmla="*/ 698906 h 720000"/>
              <a:gd name="connsiteX20" fmla="*/ 451222 w 721335"/>
              <a:gd name="connsiteY20" fmla="*/ 720000 h 720000"/>
              <a:gd name="connsiteX21" fmla="*/ 566353 w 721335"/>
              <a:gd name="connsiteY21" fmla="*/ 720000 h 720000"/>
              <a:gd name="connsiteX22" fmla="*/ 644085 w 721335"/>
              <a:gd name="connsiteY22" fmla="*/ 642426 h 720000"/>
              <a:gd name="connsiteX23" fmla="*/ 644085 w 721335"/>
              <a:gd name="connsiteY23" fmla="*/ 426292 h 720000"/>
              <a:gd name="connsiteX24" fmla="*/ 654961 w 721335"/>
              <a:gd name="connsiteY24" fmla="*/ 426292 h 720000"/>
              <a:gd name="connsiteX25" fmla="*/ 701926 w 721335"/>
              <a:gd name="connsiteY25" fmla="*/ 406868 h 720000"/>
              <a:gd name="connsiteX26" fmla="*/ 701964 w 721335"/>
              <a:gd name="connsiteY26" fmla="*/ 313165 h 720000"/>
              <a:gd name="connsiteX27" fmla="*/ 672034 w 721335"/>
              <a:gd name="connsiteY27" fmla="*/ 377040 h 720000"/>
              <a:gd name="connsiteX28" fmla="*/ 654961 w 721335"/>
              <a:gd name="connsiteY28" fmla="*/ 384105 h 720000"/>
              <a:gd name="connsiteX29" fmla="*/ 622950 w 721335"/>
              <a:gd name="connsiteY29" fmla="*/ 384105 h 720000"/>
              <a:gd name="connsiteX30" fmla="*/ 601815 w 721335"/>
              <a:gd name="connsiteY30" fmla="*/ 405198 h 720000"/>
              <a:gd name="connsiteX31" fmla="*/ 601815 w 721335"/>
              <a:gd name="connsiteY31" fmla="*/ 642426 h 720000"/>
              <a:gd name="connsiteX32" fmla="*/ 566353 w 721335"/>
              <a:gd name="connsiteY32" fmla="*/ 677813 h 720000"/>
              <a:gd name="connsiteX33" fmla="*/ 472357 w 721335"/>
              <a:gd name="connsiteY33" fmla="*/ 677813 h 720000"/>
              <a:gd name="connsiteX34" fmla="*/ 472357 w 721335"/>
              <a:gd name="connsiteY34" fmla="*/ 529453 h 720000"/>
              <a:gd name="connsiteX35" fmla="*/ 394626 w 721335"/>
              <a:gd name="connsiteY35" fmla="*/ 451873 h 720000"/>
              <a:gd name="connsiteX36" fmla="*/ 326719 w 721335"/>
              <a:gd name="connsiteY36" fmla="*/ 451873 h 720000"/>
              <a:gd name="connsiteX37" fmla="*/ 248981 w 721335"/>
              <a:gd name="connsiteY37" fmla="*/ 529453 h 720000"/>
              <a:gd name="connsiteX38" fmla="*/ 248981 w 721335"/>
              <a:gd name="connsiteY38" fmla="*/ 677813 h 720000"/>
              <a:gd name="connsiteX39" fmla="*/ 154985 w 721335"/>
              <a:gd name="connsiteY39" fmla="*/ 677813 h 720000"/>
              <a:gd name="connsiteX40" fmla="*/ 119524 w 721335"/>
              <a:gd name="connsiteY40" fmla="*/ 642426 h 720000"/>
              <a:gd name="connsiteX41" fmla="*/ 119524 w 721335"/>
              <a:gd name="connsiteY41" fmla="*/ 405198 h 720000"/>
              <a:gd name="connsiteX42" fmla="*/ 98389 w 721335"/>
              <a:gd name="connsiteY42" fmla="*/ 384105 h 720000"/>
              <a:gd name="connsiteX43" fmla="*/ 66928 w 721335"/>
              <a:gd name="connsiteY43" fmla="*/ 384105 h 720000"/>
              <a:gd name="connsiteX44" fmla="*/ 65938 w 721335"/>
              <a:gd name="connsiteY44" fmla="*/ 384060 h 720000"/>
              <a:gd name="connsiteX45" fmla="*/ 49310 w 721335"/>
              <a:gd name="connsiteY45" fmla="*/ 377034 h 720000"/>
              <a:gd name="connsiteX46" fmla="*/ 49310 w 721335"/>
              <a:gd name="connsiteY46" fmla="*/ 342955 h 720000"/>
              <a:gd name="connsiteX47" fmla="*/ 49321 w 721335"/>
              <a:gd name="connsiteY47" fmla="*/ 342944 h 720000"/>
              <a:gd name="connsiteX48" fmla="*/ 49338 w 721335"/>
              <a:gd name="connsiteY48" fmla="*/ 342927 h 720000"/>
              <a:gd name="connsiteX49" fmla="*/ 343604 w 721335"/>
              <a:gd name="connsiteY49" fmla="*/ 49246 h 720000"/>
              <a:gd name="connsiteX50" fmla="*/ 360673 w 721335"/>
              <a:gd name="connsiteY50" fmla="*/ 42188 h 720000"/>
              <a:gd name="connsiteX51" fmla="*/ 377740 w 721335"/>
              <a:gd name="connsiteY51" fmla="*/ 49246 h 720000"/>
              <a:gd name="connsiteX52" fmla="*/ 671941 w 721335"/>
              <a:gd name="connsiteY52" fmla="*/ 342866 h 720000"/>
              <a:gd name="connsiteX53" fmla="*/ 672078 w 721335"/>
              <a:gd name="connsiteY53" fmla="*/ 342998 h 720000"/>
              <a:gd name="connsiteX54" fmla="*/ 672034 w 721335"/>
              <a:gd name="connsiteY54" fmla="*/ 37704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21335" h="720000">
                <a:moveTo>
                  <a:pt x="701964" y="313165"/>
                </a:moveTo>
                <a:cubicBezTo>
                  <a:pt x="701943" y="313149"/>
                  <a:pt x="701926" y="313127"/>
                  <a:pt x="701909" y="313110"/>
                </a:cubicBezTo>
                <a:lnTo>
                  <a:pt x="407632" y="19418"/>
                </a:lnTo>
                <a:cubicBezTo>
                  <a:pt x="395088" y="6894"/>
                  <a:pt x="378411" y="0"/>
                  <a:pt x="360673" y="0"/>
                </a:cubicBezTo>
                <a:cubicBezTo>
                  <a:pt x="342934" y="0"/>
                  <a:pt x="326257" y="6894"/>
                  <a:pt x="313708" y="19418"/>
                </a:cubicBezTo>
                <a:lnTo>
                  <a:pt x="19584" y="312962"/>
                </a:lnTo>
                <a:cubicBezTo>
                  <a:pt x="19485" y="313061"/>
                  <a:pt x="19380" y="313165"/>
                  <a:pt x="19286" y="313265"/>
                </a:cubicBezTo>
                <a:cubicBezTo>
                  <a:pt x="-6472" y="339120"/>
                  <a:pt x="-6428" y="381071"/>
                  <a:pt x="19413" y="406862"/>
                </a:cubicBezTo>
                <a:cubicBezTo>
                  <a:pt x="31219" y="418650"/>
                  <a:pt x="46806" y="425474"/>
                  <a:pt x="63477" y="426192"/>
                </a:cubicBezTo>
                <a:cubicBezTo>
                  <a:pt x="64160" y="426258"/>
                  <a:pt x="64842" y="426292"/>
                  <a:pt x="65530" y="426292"/>
                </a:cubicBezTo>
                <a:lnTo>
                  <a:pt x="77254" y="426292"/>
                </a:lnTo>
                <a:lnTo>
                  <a:pt x="77254" y="642426"/>
                </a:lnTo>
                <a:cubicBezTo>
                  <a:pt x="77254" y="685201"/>
                  <a:pt x="112126" y="720000"/>
                  <a:pt x="154985" y="720000"/>
                </a:cubicBezTo>
                <a:lnTo>
                  <a:pt x="270116" y="720000"/>
                </a:lnTo>
                <a:cubicBezTo>
                  <a:pt x="281790" y="720000"/>
                  <a:pt x="291251" y="710551"/>
                  <a:pt x="291251" y="698906"/>
                </a:cubicBezTo>
                <a:lnTo>
                  <a:pt x="291251" y="529453"/>
                </a:lnTo>
                <a:cubicBezTo>
                  <a:pt x="291251" y="509936"/>
                  <a:pt x="307163" y="494061"/>
                  <a:pt x="326719" y="494061"/>
                </a:cubicBezTo>
                <a:lnTo>
                  <a:pt x="394626" y="494061"/>
                </a:lnTo>
                <a:cubicBezTo>
                  <a:pt x="414181" y="494061"/>
                  <a:pt x="430087" y="509936"/>
                  <a:pt x="430087" y="529453"/>
                </a:cubicBezTo>
                <a:lnTo>
                  <a:pt x="430087" y="698906"/>
                </a:lnTo>
                <a:cubicBezTo>
                  <a:pt x="430087" y="710551"/>
                  <a:pt x="439549" y="720000"/>
                  <a:pt x="451222" y="720000"/>
                </a:cubicBezTo>
                <a:lnTo>
                  <a:pt x="566353" y="720000"/>
                </a:lnTo>
                <a:cubicBezTo>
                  <a:pt x="609218" y="720000"/>
                  <a:pt x="644085" y="685201"/>
                  <a:pt x="644085" y="642426"/>
                </a:cubicBezTo>
                <a:lnTo>
                  <a:pt x="644085" y="426292"/>
                </a:lnTo>
                <a:lnTo>
                  <a:pt x="654961" y="426292"/>
                </a:lnTo>
                <a:cubicBezTo>
                  <a:pt x="672695" y="426292"/>
                  <a:pt x="689372" y="419397"/>
                  <a:pt x="701926" y="406868"/>
                </a:cubicBezTo>
                <a:cubicBezTo>
                  <a:pt x="727794" y="381039"/>
                  <a:pt x="727805" y="339010"/>
                  <a:pt x="701964" y="313165"/>
                </a:cubicBezTo>
                <a:close/>
                <a:moveTo>
                  <a:pt x="672034" y="377040"/>
                </a:moveTo>
                <a:cubicBezTo>
                  <a:pt x="667472" y="381593"/>
                  <a:pt x="661406" y="384105"/>
                  <a:pt x="654961" y="384105"/>
                </a:cubicBezTo>
                <a:lnTo>
                  <a:pt x="622950" y="384105"/>
                </a:lnTo>
                <a:cubicBezTo>
                  <a:pt x="611277" y="384105"/>
                  <a:pt x="601815" y="393546"/>
                  <a:pt x="601815" y="405198"/>
                </a:cubicBezTo>
                <a:lnTo>
                  <a:pt x="601815" y="642426"/>
                </a:lnTo>
                <a:cubicBezTo>
                  <a:pt x="601815" y="661937"/>
                  <a:pt x="585909" y="677813"/>
                  <a:pt x="566353" y="677813"/>
                </a:cubicBezTo>
                <a:lnTo>
                  <a:pt x="472357" y="677813"/>
                </a:lnTo>
                <a:lnTo>
                  <a:pt x="472357" y="529453"/>
                </a:lnTo>
                <a:cubicBezTo>
                  <a:pt x="472357" y="486678"/>
                  <a:pt x="437490" y="451873"/>
                  <a:pt x="394626" y="451873"/>
                </a:cubicBezTo>
                <a:lnTo>
                  <a:pt x="326719" y="451873"/>
                </a:lnTo>
                <a:cubicBezTo>
                  <a:pt x="283854" y="451873"/>
                  <a:pt x="248981" y="486678"/>
                  <a:pt x="248981" y="529453"/>
                </a:cubicBezTo>
                <a:lnTo>
                  <a:pt x="248981" y="677813"/>
                </a:lnTo>
                <a:lnTo>
                  <a:pt x="154985" y="677813"/>
                </a:lnTo>
                <a:cubicBezTo>
                  <a:pt x="135436" y="677813"/>
                  <a:pt x="119524" y="661937"/>
                  <a:pt x="119524" y="642426"/>
                </a:cubicBezTo>
                <a:lnTo>
                  <a:pt x="119524" y="405198"/>
                </a:lnTo>
                <a:cubicBezTo>
                  <a:pt x="119524" y="393546"/>
                  <a:pt x="110063" y="384105"/>
                  <a:pt x="98389" y="384105"/>
                </a:cubicBezTo>
                <a:lnTo>
                  <a:pt x="66928" y="384105"/>
                </a:lnTo>
                <a:cubicBezTo>
                  <a:pt x="66598" y="384082"/>
                  <a:pt x="66273" y="384065"/>
                  <a:pt x="65938" y="384060"/>
                </a:cubicBezTo>
                <a:cubicBezTo>
                  <a:pt x="59641" y="383950"/>
                  <a:pt x="53735" y="381457"/>
                  <a:pt x="49310" y="377034"/>
                </a:cubicBezTo>
                <a:cubicBezTo>
                  <a:pt x="39899" y="367642"/>
                  <a:pt x="39899" y="352353"/>
                  <a:pt x="49310" y="342955"/>
                </a:cubicBezTo>
                <a:cubicBezTo>
                  <a:pt x="49316" y="342955"/>
                  <a:pt x="49316" y="342949"/>
                  <a:pt x="49321" y="342944"/>
                </a:cubicBezTo>
                <a:lnTo>
                  <a:pt x="49338" y="342927"/>
                </a:lnTo>
                <a:lnTo>
                  <a:pt x="343604" y="49246"/>
                </a:lnTo>
                <a:cubicBezTo>
                  <a:pt x="348162" y="44692"/>
                  <a:pt x="354221" y="42188"/>
                  <a:pt x="360673" y="42188"/>
                </a:cubicBezTo>
                <a:cubicBezTo>
                  <a:pt x="367118" y="42188"/>
                  <a:pt x="373178" y="44692"/>
                  <a:pt x="377740" y="49246"/>
                </a:cubicBezTo>
                <a:lnTo>
                  <a:pt x="671941" y="342866"/>
                </a:lnTo>
                <a:cubicBezTo>
                  <a:pt x="671985" y="342911"/>
                  <a:pt x="672034" y="342955"/>
                  <a:pt x="672078" y="342998"/>
                </a:cubicBezTo>
                <a:cubicBezTo>
                  <a:pt x="681441" y="352409"/>
                  <a:pt x="681424" y="367663"/>
                  <a:pt x="672034" y="377040"/>
                </a:cubicBezTo>
                <a:close/>
              </a:path>
            </a:pathLst>
          </a:custGeom>
          <a:solidFill>
            <a:schemeClr val="bg1"/>
          </a:solidFill>
          <a:ln w="1398" cap="flat">
            <a:noFill/>
            <a:prstDash val="solid"/>
            <a:miter/>
          </a:ln>
        </p:spPr>
        <p:txBody>
          <a:bodyPr rtlCol="0" anchor="ctr"/>
          <a:lstStyle/>
          <a:p>
            <a:endParaRPr lang="en-IN"/>
          </a:p>
        </p:txBody>
      </p:sp>
      <p:sp>
        <p:nvSpPr>
          <p:cNvPr id="17" name="TextBox 16">
            <a:extLst>
              <a:ext uri="{FF2B5EF4-FFF2-40B4-BE49-F238E27FC236}">
                <a16:creationId xmlns:a16="http://schemas.microsoft.com/office/drawing/2014/main" id="{19EC14C5-DB20-1C45-7844-9B144C487FEE}"/>
              </a:ext>
            </a:extLst>
          </p:cNvPr>
          <p:cNvSpPr txBox="1"/>
          <p:nvPr/>
        </p:nvSpPr>
        <p:spPr>
          <a:xfrm>
            <a:off x="1106846" y="1811092"/>
            <a:ext cx="982961"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Benefits</a:t>
            </a:r>
            <a:endParaRPr lang="en-IN" sz="1600" dirty="0">
              <a:solidFill>
                <a:schemeClr val="bg1"/>
              </a:solidFill>
              <a:latin typeface="Inter" panose="02000503000000020004" pitchFamily="2" charset="0"/>
              <a:ea typeface="Inter" panose="02000503000000020004" pitchFamily="2" charset="0"/>
            </a:endParaRPr>
          </a:p>
        </p:txBody>
      </p:sp>
      <p:sp>
        <p:nvSpPr>
          <p:cNvPr id="18" name="Graphic 20">
            <a:extLst>
              <a:ext uri="{FF2B5EF4-FFF2-40B4-BE49-F238E27FC236}">
                <a16:creationId xmlns:a16="http://schemas.microsoft.com/office/drawing/2014/main" id="{9085F995-4E78-E4F7-0CC9-8DDDABBFBD17}"/>
              </a:ext>
            </a:extLst>
          </p:cNvPr>
          <p:cNvSpPr/>
          <p:nvPr/>
        </p:nvSpPr>
        <p:spPr>
          <a:xfrm>
            <a:off x="678889" y="1842521"/>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19" name="TextBox 18">
            <a:extLst>
              <a:ext uri="{FF2B5EF4-FFF2-40B4-BE49-F238E27FC236}">
                <a16:creationId xmlns:a16="http://schemas.microsoft.com/office/drawing/2014/main" id="{516A1CD6-9AC9-9428-89B1-77F26367E54F}"/>
              </a:ext>
            </a:extLst>
          </p:cNvPr>
          <p:cNvSpPr txBox="1"/>
          <p:nvPr/>
        </p:nvSpPr>
        <p:spPr>
          <a:xfrm>
            <a:off x="1106846" y="3429000"/>
            <a:ext cx="1074333"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Playbook</a:t>
            </a:r>
            <a:endParaRPr lang="en-IN" sz="1600" dirty="0">
              <a:solidFill>
                <a:schemeClr val="bg1"/>
              </a:solidFill>
              <a:latin typeface="Inter" panose="02000503000000020004" pitchFamily="2" charset="0"/>
              <a:ea typeface="Inter" panose="02000503000000020004" pitchFamily="2" charset="0"/>
            </a:endParaRPr>
          </a:p>
        </p:txBody>
      </p:sp>
      <p:sp>
        <p:nvSpPr>
          <p:cNvPr id="20" name="Graphic 20">
            <a:extLst>
              <a:ext uri="{FF2B5EF4-FFF2-40B4-BE49-F238E27FC236}">
                <a16:creationId xmlns:a16="http://schemas.microsoft.com/office/drawing/2014/main" id="{7CECEC7A-7BA6-533E-3008-7DC493FAC381}"/>
              </a:ext>
            </a:extLst>
          </p:cNvPr>
          <p:cNvSpPr/>
          <p:nvPr/>
        </p:nvSpPr>
        <p:spPr>
          <a:xfrm>
            <a:off x="664195" y="3459809"/>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21" name="TextBox 20">
            <a:extLst>
              <a:ext uri="{FF2B5EF4-FFF2-40B4-BE49-F238E27FC236}">
                <a16:creationId xmlns:a16="http://schemas.microsoft.com/office/drawing/2014/main" id="{BD02A655-3A85-5975-46EE-485DF6B9C346}"/>
              </a:ext>
            </a:extLst>
          </p:cNvPr>
          <p:cNvSpPr txBox="1"/>
          <p:nvPr/>
        </p:nvSpPr>
        <p:spPr>
          <a:xfrm>
            <a:off x="1106846" y="3992277"/>
            <a:ext cx="1146468"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a:t>
            </a:r>
          </a:p>
        </p:txBody>
      </p:sp>
      <p:sp>
        <p:nvSpPr>
          <p:cNvPr id="22" name="Graphic 13">
            <a:extLst>
              <a:ext uri="{FF2B5EF4-FFF2-40B4-BE49-F238E27FC236}">
                <a16:creationId xmlns:a16="http://schemas.microsoft.com/office/drawing/2014/main" id="{C2F9C0D1-E2DA-C7DD-B31A-03332362A067}"/>
              </a:ext>
            </a:extLst>
          </p:cNvPr>
          <p:cNvSpPr/>
          <p:nvPr/>
        </p:nvSpPr>
        <p:spPr>
          <a:xfrm>
            <a:off x="704980" y="4023139"/>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pic>
        <p:nvPicPr>
          <p:cNvPr id="23" name="Picture 2">
            <a:extLst>
              <a:ext uri="{FF2B5EF4-FFF2-40B4-BE49-F238E27FC236}">
                <a16:creationId xmlns:a16="http://schemas.microsoft.com/office/drawing/2014/main" id="{18195199-1342-B77B-4FF9-6CE0D8CA0D2C}"/>
              </a:ext>
            </a:extLst>
          </p:cNvPr>
          <p:cNvPicPr>
            <a:picLocks noChangeAspect="1" noChangeArrowheads="1"/>
          </p:cNvPicPr>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209889" y="87638"/>
            <a:ext cx="896957" cy="81630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4" name="Graphic 13">
            <a:extLst>
              <a:ext uri="{FF2B5EF4-FFF2-40B4-BE49-F238E27FC236}">
                <a16:creationId xmlns:a16="http://schemas.microsoft.com/office/drawing/2014/main" id="{CCC9C6FE-8A4D-05F1-5A67-8D79800FBF3B}"/>
              </a:ext>
            </a:extLst>
          </p:cNvPr>
          <p:cNvSpPr/>
          <p:nvPr/>
        </p:nvSpPr>
        <p:spPr>
          <a:xfrm>
            <a:off x="702109" y="4563725"/>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25" name="TextBox 24">
            <a:extLst>
              <a:ext uri="{FF2B5EF4-FFF2-40B4-BE49-F238E27FC236}">
                <a16:creationId xmlns:a16="http://schemas.microsoft.com/office/drawing/2014/main" id="{05B98F53-0B03-E08D-591D-EBE926FB3A06}"/>
              </a:ext>
            </a:extLst>
          </p:cNvPr>
          <p:cNvSpPr txBox="1"/>
          <p:nvPr/>
        </p:nvSpPr>
        <p:spPr>
          <a:xfrm>
            <a:off x="1106846" y="2359849"/>
            <a:ext cx="1144865"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Life Cycle</a:t>
            </a:r>
            <a:endParaRPr lang="en-IN" sz="1600" dirty="0">
              <a:solidFill>
                <a:schemeClr val="bg1"/>
              </a:solidFill>
              <a:latin typeface="Inter" panose="02000503000000020004" pitchFamily="2" charset="0"/>
              <a:ea typeface="Inter" panose="02000503000000020004" pitchFamily="2" charset="0"/>
            </a:endParaRPr>
          </a:p>
        </p:txBody>
      </p:sp>
      <p:sp>
        <p:nvSpPr>
          <p:cNvPr id="26" name="Graphic 13">
            <a:extLst>
              <a:ext uri="{FF2B5EF4-FFF2-40B4-BE49-F238E27FC236}">
                <a16:creationId xmlns:a16="http://schemas.microsoft.com/office/drawing/2014/main" id="{021F9BD7-3CAB-EFFB-7D15-3BF06F3236FA}"/>
              </a:ext>
            </a:extLst>
          </p:cNvPr>
          <p:cNvSpPr/>
          <p:nvPr/>
        </p:nvSpPr>
        <p:spPr>
          <a:xfrm>
            <a:off x="725785" y="241738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Tree>
    <p:extLst>
      <p:ext uri="{BB962C8B-B14F-4D97-AF65-F5344CB8AC3E}">
        <p14:creationId xmlns:p14="http://schemas.microsoft.com/office/powerpoint/2010/main" val="13122303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9DC3AB-B465-3BF4-965E-4B02C3CE9625}"/>
              </a:ext>
            </a:extLst>
          </p:cNvPr>
          <p:cNvSpPr txBox="1"/>
          <p:nvPr/>
        </p:nvSpPr>
        <p:spPr>
          <a:xfrm>
            <a:off x="3984685" y="2705725"/>
            <a:ext cx="4222631" cy="1446550"/>
          </a:xfrm>
          <a:prstGeom prst="rect">
            <a:avLst/>
          </a:prstGeom>
          <a:noFill/>
        </p:spPr>
        <p:txBody>
          <a:bodyPr wrap="none" rtlCol="0">
            <a:spAutoFit/>
          </a:bodyPr>
          <a:lstStyle/>
          <a:p>
            <a:pPr algn="ctr"/>
            <a:r>
              <a:rPr lang="en-US" sz="8800" dirty="0">
                <a:solidFill>
                  <a:schemeClr val="bg1"/>
                </a:solidFill>
                <a:latin typeface="Inter SemiBold" panose="02000503000000020004" pitchFamily="2" charset="0"/>
                <a:ea typeface="Inter SemiBold" panose="02000503000000020004" pitchFamily="2" charset="0"/>
              </a:rPr>
              <a:t>Thanks</a:t>
            </a:r>
            <a:endParaRPr lang="en-IN" sz="8800" dirty="0">
              <a:solidFill>
                <a:schemeClr val="bg1"/>
              </a:solidFill>
              <a:latin typeface="Inter SemiBold" panose="02000503000000020004" pitchFamily="2" charset="0"/>
              <a:ea typeface="Inter SemiBold" panose="02000503000000020004" pitchFamily="2" charset="0"/>
            </a:endParaRPr>
          </a:p>
        </p:txBody>
      </p:sp>
    </p:spTree>
    <p:extLst>
      <p:ext uri="{BB962C8B-B14F-4D97-AF65-F5344CB8AC3E}">
        <p14:creationId xmlns:p14="http://schemas.microsoft.com/office/powerpoint/2010/main" val="18089719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sp>
        <p:nvSpPr>
          <p:cNvPr id="96" name="Rectangle: Rounded Corners 95">
            <a:extLst>
              <a:ext uri="{FF2B5EF4-FFF2-40B4-BE49-F238E27FC236}">
                <a16:creationId xmlns:a16="http://schemas.microsoft.com/office/drawing/2014/main" id="{6FD7ABA1-788D-CE61-C28D-34980D6C5DA3}"/>
              </a:ext>
            </a:extLst>
          </p:cNvPr>
          <p:cNvSpPr/>
          <p:nvPr/>
        </p:nvSpPr>
        <p:spPr>
          <a:xfrm>
            <a:off x="-327660" y="1156406"/>
            <a:ext cx="3208210" cy="536274"/>
          </a:xfrm>
          <a:prstGeom prst="roundRect">
            <a:avLst>
              <a:gd name="adj" fmla="val 32390"/>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1C7FEAFD-9234-4FCB-1ADF-2C7C952BA7AB}"/>
              </a:ext>
            </a:extLst>
          </p:cNvPr>
          <p:cNvSpPr txBox="1"/>
          <p:nvPr/>
        </p:nvSpPr>
        <p:spPr>
          <a:xfrm>
            <a:off x="1106846" y="1246460"/>
            <a:ext cx="1358064"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Introduction</a:t>
            </a:r>
            <a:endParaRPr lang="en-IN" sz="1600" dirty="0">
              <a:solidFill>
                <a:schemeClr val="bg1"/>
              </a:solidFill>
              <a:latin typeface="Inter" panose="02000503000000020004" pitchFamily="2" charset="0"/>
              <a:ea typeface="Inter" panose="02000503000000020004" pitchFamily="2" charset="0"/>
            </a:endParaRPr>
          </a:p>
        </p:txBody>
      </p:sp>
      <p:sp>
        <p:nvSpPr>
          <p:cNvPr id="6" name="TextBox 5">
            <a:extLst>
              <a:ext uri="{FF2B5EF4-FFF2-40B4-BE49-F238E27FC236}">
                <a16:creationId xmlns:a16="http://schemas.microsoft.com/office/drawing/2014/main" id="{2CD007CA-55A0-6421-6994-54A3A7967B19}"/>
              </a:ext>
            </a:extLst>
          </p:cNvPr>
          <p:cNvSpPr txBox="1"/>
          <p:nvPr/>
        </p:nvSpPr>
        <p:spPr>
          <a:xfrm>
            <a:off x="1106846" y="1811092"/>
            <a:ext cx="982961"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Benefits</a:t>
            </a:r>
            <a:endParaRPr lang="en-IN" sz="1600" dirty="0">
              <a:solidFill>
                <a:schemeClr val="bg1"/>
              </a:solidFill>
              <a:latin typeface="Inter" panose="02000503000000020004" pitchFamily="2" charset="0"/>
              <a:ea typeface="Inter" panose="02000503000000020004" pitchFamily="2" charset="0"/>
            </a:endParaRPr>
          </a:p>
        </p:txBody>
      </p:sp>
      <p:sp>
        <p:nvSpPr>
          <p:cNvPr id="7" name="TextBox 6">
            <a:extLst>
              <a:ext uri="{FF2B5EF4-FFF2-40B4-BE49-F238E27FC236}">
                <a16:creationId xmlns:a16="http://schemas.microsoft.com/office/drawing/2014/main" id="{069560D1-10E1-C764-6BA3-4018393296BE}"/>
              </a:ext>
            </a:extLst>
          </p:cNvPr>
          <p:cNvSpPr txBox="1"/>
          <p:nvPr/>
        </p:nvSpPr>
        <p:spPr>
          <a:xfrm>
            <a:off x="1106846" y="2359849"/>
            <a:ext cx="1144865"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Life Cycle</a:t>
            </a:r>
            <a:endParaRPr lang="en-IN" sz="1600" dirty="0">
              <a:solidFill>
                <a:schemeClr val="bg1"/>
              </a:solidFill>
              <a:latin typeface="Inter" panose="02000503000000020004" pitchFamily="2" charset="0"/>
              <a:ea typeface="Inter" panose="02000503000000020004" pitchFamily="2" charset="0"/>
            </a:endParaRPr>
          </a:p>
        </p:txBody>
      </p:sp>
      <p:sp>
        <p:nvSpPr>
          <p:cNvPr id="12" name="TextBox 11">
            <a:extLst>
              <a:ext uri="{FF2B5EF4-FFF2-40B4-BE49-F238E27FC236}">
                <a16:creationId xmlns:a16="http://schemas.microsoft.com/office/drawing/2014/main" id="{C4479950-5640-6FE4-E58F-094865156687}"/>
              </a:ext>
            </a:extLst>
          </p:cNvPr>
          <p:cNvSpPr txBox="1"/>
          <p:nvPr/>
        </p:nvSpPr>
        <p:spPr>
          <a:xfrm>
            <a:off x="1106846" y="3992277"/>
            <a:ext cx="1146468"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a:t>
            </a:r>
          </a:p>
        </p:txBody>
      </p:sp>
      <p:sp>
        <p:nvSpPr>
          <p:cNvPr id="44" name="Graphic 16">
            <a:extLst>
              <a:ext uri="{FF2B5EF4-FFF2-40B4-BE49-F238E27FC236}">
                <a16:creationId xmlns:a16="http://schemas.microsoft.com/office/drawing/2014/main" id="{6B942EC9-255C-C3C6-8733-B805DFCB5C2C}"/>
              </a:ext>
            </a:extLst>
          </p:cNvPr>
          <p:cNvSpPr/>
          <p:nvPr/>
        </p:nvSpPr>
        <p:spPr>
          <a:xfrm>
            <a:off x="658813" y="1277327"/>
            <a:ext cx="277333" cy="276820"/>
          </a:xfrm>
          <a:custGeom>
            <a:avLst/>
            <a:gdLst>
              <a:gd name="connsiteX0" fmla="*/ 701964 w 721335"/>
              <a:gd name="connsiteY0" fmla="*/ 313165 h 720000"/>
              <a:gd name="connsiteX1" fmla="*/ 701909 w 721335"/>
              <a:gd name="connsiteY1" fmla="*/ 313110 h 720000"/>
              <a:gd name="connsiteX2" fmla="*/ 407632 w 721335"/>
              <a:gd name="connsiteY2" fmla="*/ 19418 h 720000"/>
              <a:gd name="connsiteX3" fmla="*/ 360673 w 721335"/>
              <a:gd name="connsiteY3" fmla="*/ 0 h 720000"/>
              <a:gd name="connsiteX4" fmla="*/ 313708 w 721335"/>
              <a:gd name="connsiteY4" fmla="*/ 19418 h 720000"/>
              <a:gd name="connsiteX5" fmla="*/ 19584 w 721335"/>
              <a:gd name="connsiteY5" fmla="*/ 312962 h 720000"/>
              <a:gd name="connsiteX6" fmla="*/ 19286 w 721335"/>
              <a:gd name="connsiteY6" fmla="*/ 313265 h 720000"/>
              <a:gd name="connsiteX7" fmla="*/ 19413 w 721335"/>
              <a:gd name="connsiteY7" fmla="*/ 406862 h 720000"/>
              <a:gd name="connsiteX8" fmla="*/ 63477 w 721335"/>
              <a:gd name="connsiteY8" fmla="*/ 426192 h 720000"/>
              <a:gd name="connsiteX9" fmla="*/ 65530 w 721335"/>
              <a:gd name="connsiteY9" fmla="*/ 426292 h 720000"/>
              <a:gd name="connsiteX10" fmla="*/ 77254 w 721335"/>
              <a:gd name="connsiteY10" fmla="*/ 426292 h 720000"/>
              <a:gd name="connsiteX11" fmla="*/ 77254 w 721335"/>
              <a:gd name="connsiteY11" fmla="*/ 642426 h 720000"/>
              <a:gd name="connsiteX12" fmla="*/ 154985 w 721335"/>
              <a:gd name="connsiteY12" fmla="*/ 720000 h 720000"/>
              <a:gd name="connsiteX13" fmla="*/ 270116 w 721335"/>
              <a:gd name="connsiteY13" fmla="*/ 720000 h 720000"/>
              <a:gd name="connsiteX14" fmla="*/ 291251 w 721335"/>
              <a:gd name="connsiteY14" fmla="*/ 698906 h 720000"/>
              <a:gd name="connsiteX15" fmla="*/ 291251 w 721335"/>
              <a:gd name="connsiteY15" fmla="*/ 529453 h 720000"/>
              <a:gd name="connsiteX16" fmla="*/ 326719 w 721335"/>
              <a:gd name="connsiteY16" fmla="*/ 494061 h 720000"/>
              <a:gd name="connsiteX17" fmla="*/ 394626 w 721335"/>
              <a:gd name="connsiteY17" fmla="*/ 494061 h 720000"/>
              <a:gd name="connsiteX18" fmla="*/ 430087 w 721335"/>
              <a:gd name="connsiteY18" fmla="*/ 529453 h 720000"/>
              <a:gd name="connsiteX19" fmla="*/ 430087 w 721335"/>
              <a:gd name="connsiteY19" fmla="*/ 698906 h 720000"/>
              <a:gd name="connsiteX20" fmla="*/ 451222 w 721335"/>
              <a:gd name="connsiteY20" fmla="*/ 720000 h 720000"/>
              <a:gd name="connsiteX21" fmla="*/ 566353 w 721335"/>
              <a:gd name="connsiteY21" fmla="*/ 720000 h 720000"/>
              <a:gd name="connsiteX22" fmla="*/ 644085 w 721335"/>
              <a:gd name="connsiteY22" fmla="*/ 642426 h 720000"/>
              <a:gd name="connsiteX23" fmla="*/ 644085 w 721335"/>
              <a:gd name="connsiteY23" fmla="*/ 426292 h 720000"/>
              <a:gd name="connsiteX24" fmla="*/ 654961 w 721335"/>
              <a:gd name="connsiteY24" fmla="*/ 426292 h 720000"/>
              <a:gd name="connsiteX25" fmla="*/ 701926 w 721335"/>
              <a:gd name="connsiteY25" fmla="*/ 406868 h 720000"/>
              <a:gd name="connsiteX26" fmla="*/ 701964 w 721335"/>
              <a:gd name="connsiteY26" fmla="*/ 313165 h 720000"/>
              <a:gd name="connsiteX27" fmla="*/ 672034 w 721335"/>
              <a:gd name="connsiteY27" fmla="*/ 377040 h 720000"/>
              <a:gd name="connsiteX28" fmla="*/ 654961 w 721335"/>
              <a:gd name="connsiteY28" fmla="*/ 384105 h 720000"/>
              <a:gd name="connsiteX29" fmla="*/ 622950 w 721335"/>
              <a:gd name="connsiteY29" fmla="*/ 384105 h 720000"/>
              <a:gd name="connsiteX30" fmla="*/ 601815 w 721335"/>
              <a:gd name="connsiteY30" fmla="*/ 405198 h 720000"/>
              <a:gd name="connsiteX31" fmla="*/ 601815 w 721335"/>
              <a:gd name="connsiteY31" fmla="*/ 642426 h 720000"/>
              <a:gd name="connsiteX32" fmla="*/ 566353 w 721335"/>
              <a:gd name="connsiteY32" fmla="*/ 677813 h 720000"/>
              <a:gd name="connsiteX33" fmla="*/ 472357 w 721335"/>
              <a:gd name="connsiteY33" fmla="*/ 677813 h 720000"/>
              <a:gd name="connsiteX34" fmla="*/ 472357 w 721335"/>
              <a:gd name="connsiteY34" fmla="*/ 529453 h 720000"/>
              <a:gd name="connsiteX35" fmla="*/ 394626 w 721335"/>
              <a:gd name="connsiteY35" fmla="*/ 451873 h 720000"/>
              <a:gd name="connsiteX36" fmla="*/ 326719 w 721335"/>
              <a:gd name="connsiteY36" fmla="*/ 451873 h 720000"/>
              <a:gd name="connsiteX37" fmla="*/ 248981 w 721335"/>
              <a:gd name="connsiteY37" fmla="*/ 529453 h 720000"/>
              <a:gd name="connsiteX38" fmla="*/ 248981 w 721335"/>
              <a:gd name="connsiteY38" fmla="*/ 677813 h 720000"/>
              <a:gd name="connsiteX39" fmla="*/ 154985 w 721335"/>
              <a:gd name="connsiteY39" fmla="*/ 677813 h 720000"/>
              <a:gd name="connsiteX40" fmla="*/ 119524 w 721335"/>
              <a:gd name="connsiteY40" fmla="*/ 642426 h 720000"/>
              <a:gd name="connsiteX41" fmla="*/ 119524 w 721335"/>
              <a:gd name="connsiteY41" fmla="*/ 405198 h 720000"/>
              <a:gd name="connsiteX42" fmla="*/ 98389 w 721335"/>
              <a:gd name="connsiteY42" fmla="*/ 384105 h 720000"/>
              <a:gd name="connsiteX43" fmla="*/ 66928 w 721335"/>
              <a:gd name="connsiteY43" fmla="*/ 384105 h 720000"/>
              <a:gd name="connsiteX44" fmla="*/ 65938 w 721335"/>
              <a:gd name="connsiteY44" fmla="*/ 384060 h 720000"/>
              <a:gd name="connsiteX45" fmla="*/ 49310 w 721335"/>
              <a:gd name="connsiteY45" fmla="*/ 377034 h 720000"/>
              <a:gd name="connsiteX46" fmla="*/ 49310 w 721335"/>
              <a:gd name="connsiteY46" fmla="*/ 342955 h 720000"/>
              <a:gd name="connsiteX47" fmla="*/ 49321 w 721335"/>
              <a:gd name="connsiteY47" fmla="*/ 342944 h 720000"/>
              <a:gd name="connsiteX48" fmla="*/ 49338 w 721335"/>
              <a:gd name="connsiteY48" fmla="*/ 342927 h 720000"/>
              <a:gd name="connsiteX49" fmla="*/ 343604 w 721335"/>
              <a:gd name="connsiteY49" fmla="*/ 49246 h 720000"/>
              <a:gd name="connsiteX50" fmla="*/ 360673 w 721335"/>
              <a:gd name="connsiteY50" fmla="*/ 42188 h 720000"/>
              <a:gd name="connsiteX51" fmla="*/ 377740 w 721335"/>
              <a:gd name="connsiteY51" fmla="*/ 49246 h 720000"/>
              <a:gd name="connsiteX52" fmla="*/ 671941 w 721335"/>
              <a:gd name="connsiteY52" fmla="*/ 342866 h 720000"/>
              <a:gd name="connsiteX53" fmla="*/ 672078 w 721335"/>
              <a:gd name="connsiteY53" fmla="*/ 342998 h 720000"/>
              <a:gd name="connsiteX54" fmla="*/ 672034 w 721335"/>
              <a:gd name="connsiteY54" fmla="*/ 37704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21335" h="720000">
                <a:moveTo>
                  <a:pt x="701964" y="313165"/>
                </a:moveTo>
                <a:cubicBezTo>
                  <a:pt x="701943" y="313149"/>
                  <a:pt x="701926" y="313127"/>
                  <a:pt x="701909" y="313110"/>
                </a:cubicBezTo>
                <a:lnTo>
                  <a:pt x="407632" y="19418"/>
                </a:lnTo>
                <a:cubicBezTo>
                  <a:pt x="395088" y="6894"/>
                  <a:pt x="378411" y="0"/>
                  <a:pt x="360673" y="0"/>
                </a:cubicBezTo>
                <a:cubicBezTo>
                  <a:pt x="342934" y="0"/>
                  <a:pt x="326257" y="6894"/>
                  <a:pt x="313708" y="19418"/>
                </a:cubicBezTo>
                <a:lnTo>
                  <a:pt x="19584" y="312962"/>
                </a:lnTo>
                <a:cubicBezTo>
                  <a:pt x="19485" y="313061"/>
                  <a:pt x="19380" y="313165"/>
                  <a:pt x="19286" y="313265"/>
                </a:cubicBezTo>
                <a:cubicBezTo>
                  <a:pt x="-6472" y="339120"/>
                  <a:pt x="-6428" y="381071"/>
                  <a:pt x="19413" y="406862"/>
                </a:cubicBezTo>
                <a:cubicBezTo>
                  <a:pt x="31219" y="418650"/>
                  <a:pt x="46806" y="425474"/>
                  <a:pt x="63477" y="426192"/>
                </a:cubicBezTo>
                <a:cubicBezTo>
                  <a:pt x="64160" y="426258"/>
                  <a:pt x="64842" y="426292"/>
                  <a:pt x="65530" y="426292"/>
                </a:cubicBezTo>
                <a:lnTo>
                  <a:pt x="77254" y="426292"/>
                </a:lnTo>
                <a:lnTo>
                  <a:pt x="77254" y="642426"/>
                </a:lnTo>
                <a:cubicBezTo>
                  <a:pt x="77254" y="685201"/>
                  <a:pt x="112126" y="720000"/>
                  <a:pt x="154985" y="720000"/>
                </a:cubicBezTo>
                <a:lnTo>
                  <a:pt x="270116" y="720000"/>
                </a:lnTo>
                <a:cubicBezTo>
                  <a:pt x="281790" y="720000"/>
                  <a:pt x="291251" y="710551"/>
                  <a:pt x="291251" y="698906"/>
                </a:cubicBezTo>
                <a:lnTo>
                  <a:pt x="291251" y="529453"/>
                </a:lnTo>
                <a:cubicBezTo>
                  <a:pt x="291251" y="509936"/>
                  <a:pt x="307163" y="494061"/>
                  <a:pt x="326719" y="494061"/>
                </a:cubicBezTo>
                <a:lnTo>
                  <a:pt x="394626" y="494061"/>
                </a:lnTo>
                <a:cubicBezTo>
                  <a:pt x="414181" y="494061"/>
                  <a:pt x="430087" y="509936"/>
                  <a:pt x="430087" y="529453"/>
                </a:cubicBezTo>
                <a:lnTo>
                  <a:pt x="430087" y="698906"/>
                </a:lnTo>
                <a:cubicBezTo>
                  <a:pt x="430087" y="710551"/>
                  <a:pt x="439549" y="720000"/>
                  <a:pt x="451222" y="720000"/>
                </a:cubicBezTo>
                <a:lnTo>
                  <a:pt x="566353" y="720000"/>
                </a:lnTo>
                <a:cubicBezTo>
                  <a:pt x="609218" y="720000"/>
                  <a:pt x="644085" y="685201"/>
                  <a:pt x="644085" y="642426"/>
                </a:cubicBezTo>
                <a:lnTo>
                  <a:pt x="644085" y="426292"/>
                </a:lnTo>
                <a:lnTo>
                  <a:pt x="654961" y="426292"/>
                </a:lnTo>
                <a:cubicBezTo>
                  <a:pt x="672695" y="426292"/>
                  <a:pt x="689372" y="419397"/>
                  <a:pt x="701926" y="406868"/>
                </a:cubicBezTo>
                <a:cubicBezTo>
                  <a:pt x="727794" y="381039"/>
                  <a:pt x="727805" y="339010"/>
                  <a:pt x="701964" y="313165"/>
                </a:cubicBezTo>
                <a:close/>
                <a:moveTo>
                  <a:pt x="672034" y="377040"/>
                </a:moveTo>
                <a:cubicBezTo>
                  <a:pt x="667472" y="381593"/>
                  <a:pt x="661406" y="384105"/>
                  <a:pt x="654961" y="384105"/>
                </a:cubicBezTo>
                <a:lnTo>
                  <a:pt x="622950" y="384105"/>
                </a:lnTo>
                <a:cubicBezTo>
                  <a:pt x="611277" y="384105"/>
                  <a:pt x="601815" y="393546"/>
                  <a:pt x="601815" y="405198"/>
                </a:cubicBezTo>
                <a:lnTo>
                  <a:pt x="601815" y="642426"/>
                </a:lnTo>
                <a:cubicBezTo>
                  <a:pt x="601815" y="661937"/>
                  <a:pt x="585909" y="677813"/>
                  <a:pt x="566353" y="677813"/>
                </a:cubicBezTo>
                <a:lnTo>
                  <a:pt x="472357" y="677813"/>
                </a:lnTo>
                <a:lnTo>
                  <a:pt x="472357" y="529453"/>
                </a:lnTo>
                <a:cubicBezTo>
                  <a:pt x="472357" y="486678"/>
                  <a:pt x="437490" y="451873"/>
                  <a:pt x="394626" y="451873"/>
                </a:cubicBezTo>
                <a:lnTo>
                  <a:pt x="326719" y="451873"/>
                </a:lnTo>
                <a:cubicBezTo>
                  <a:pt x="283854" y="451873"/>
                  <a:pt x="248981" y="486678"/>
                  <a:pt x="248981" y="529453"/>
                </a:cubicBezTo>
                <a:lnTo>
                  <a:pt x="248981" y="677813"/>
                </a:lnTo>
                <a:lnTo>
                  <a:pt x="154985" y="677813"/>
                </a:lnTo>
                <a:cubicBezTo>
                  <a:pt x="135436" y="677813"/>
                  <a:pt x="119524" y="661937"/>
                  <a:pt x="119524" y="642426"/>
                </a:cubicBezTo>
                <a:lnTo>
                  <a:pt x="119524" y="405198"/>
                </a:lnTo>
                <a:cubicBezTo>
                  <a:pt x="119524" y="393546"/>
                  <a:pt x="110063" y="384105"/>
                  <a:pt x="98389" y="384105"/>
                </a:cubicBezTo>
                <a:lnTo>
                  <a:pt x="66928" y="384105"/>
                </a:lnTo>
                <a:cubicBezTo>
                  <a:pt x="66598" y="384082"/>
                  <a:pt x="66273" y="384065"/>
                  <a:pt x="65938" y="384060"/>
                </a:cubicBezTo>
                <a:cubicBezTo>
                  <a:pt x="59641" y="383950"/>
                  <a:pt x="53735" y="381457"/>
                  <a:pt x="49310" y="377034"/>
                </a:cubicBezTo>
                <a:cubicBezTo>
                  <a:pt x="39899" y="367642"/>
                  <a:pt x="39899" y="352353"/>
                  <a:pt x="49310" y="342955"/>
                </a:cubicBezTo>
                <a:cubicBezTo>
                  <a:pt x="49316" y="342955"/>
                  <a:pt x="49316" y="342949"/>
                  <a:pt x="49321" y="342944"/>
                </a:cubicBezTo>
                <a:lnTo>
                  <a:pt x="49338" y="342927"/>
                </a:lnTo>
                <a:lnTo>
                  <a:pt x="343604" y="49246"/>
                </a:lnTo>
                <a:cubicBezTo>
                  <a:pt x="348162" y="44692"/>
                  <a:pt x="354221" y="42188"/>
                  <a:pt x="360673" y="42188"/>
                </a:cubicBezTo>
                <a:cubicBezTo>
                  <a:pt x="367118" y="42188"/>
                  <a:pt x="373178" y="44692"/>
                  <a:pt x="377740" y="49246"/>
                </a:cubicBezTo>
                <a:lnTo>
                  <a:pt x="671941" y="342866"/>
                </a:lnTo>
                <a:cubicBezTo>
                  <a:pt x="671985" y="342911"/>
                  <a:pt x="672034" y="342955"/>
                  <a:pt x="672078" y="342998"/>
                </a:cubicBezTo>
                <a:cubicBezTo>
                  <a:pt x="681441" y="352409"/>
                  <a:pt x="681424" y="367663"/>
                  <a:pt x="672034" y="377040"/>
                </a:cubicBezTo>
                <a:close/>
              </a:path>
            </a:pathLst>
          </a:custGeom>
          <a:solidFill>
            <a:schemeClr val="bg1"/>
          </a:solidFill>
          <a:ln w="1398" cap="flat">
            <a:noFill/>
            <a:prstDash val="solid"/>
            <a:miter/>
          </a:ln>
        </p:spPr>
        <p:txBody>
          <a:bodyPr rtlCol="0" anchor="ctr"/>
          <a:lstStyle/>
          <a:p>
            <a:endParaRPr lang="en-IN"/>
          </a:p>
        </p:txBody>
      </p:sp>
      <p:sp>
        <p:nvSpPr>
          <p:cNvPr id="22" name="Graphic 13">
            <a:extLst>
              <a:ext uri="{FF2B5EF4-FFF2-40B4-BE49-F238E27FC236}">
                <a16:creationId xmlns:a16="http://schemas.microsoft.com/office/drawing/2014/main" id="{A488EE82-DB43-B2AD-A9EE-211FD8D909F5}"/>
              </a:ext>
            </a:extLst>
          </p:cNvPr>
          <p:cNvSpPr/>
          <p:nvPr/>
        </p:nvSpPr>
        <p:spPr>
          <a:xfrm>
            <a:off x="704980" y="4023139"/>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cxnSp>
        <p:nvCxnSpPr>
          <p:cNvPr id="2" name="Straight Connector 1">
            <a:extLst>
              <a:ext uri="{FF2B5EF4-FFF2-40B4-BE49-F238E27FC236}">
                <a16:creationId xmlns:a16="http://schemas.microsoft.com/office/drawing/2014/main" id="{B94768C3-5190-A521-0571-025C9E1D23D3}"/>
              </a:ext>
            </a:extLst>
          </p:cNvPr>
          <p:cNvCxnSpPr>
            <a:cxnSpLocks/>
          </p:cNvCxnSpPr>
          <p:nvPr/>
        </p:nvCxnSpPr>
        <p:spPr>
          <a:xfrm>
            <a:off x="666400" y="3036733"/>
            <a:ext cx="2214150" cy="0"/>
          </a:xfrm>
          <a:prstGeom prst="line">
            <a:avLst/>
          </a:prstGeom>
          <a:ln w="25400">
            <a:solidFill>
              <a:srgbClr val="AAAAAA"/>
            </a:solidFill>
          </a:ln>
        </p:spPr>
        <p:style>
          <a:lnRef idx="1">
            <a:schemeClr val="accent1"/>
          </a:lnRef>
          <a:fillRef idx="0">
            <a:schemeClr val="accent1"/>
          </a:fillRef>
          <a:effectRef idx="0">
            <a:schemeClr val="accent1"/>
          </a:effectRef>
          <a:fontRef idx="minor">
            <a:schemeClr val="tx1"/>
          </a:fontRef>
        </p:style>
      </p:cxnSp>
      <p:grpSp>
        <p:nvGrpSpPr>
          <p:cNvPr id="232" name="Group 231">
            <a:extLst>
              <a:ext uri="{FF2B5EF4-FFF2-40B4-BE49-F238E27FC236}">
                <a16:creationId xmlns:a16="http://schemas.microsoft.com/office/drawing/2014/main" id="{86F29A21-FBBF-8A31-9B31-AACDCB2F91DA}"/>
              </a:ext>
            </a:extLst>
          </p:cNvPr>
          <p:cNvGrpSpPr/>
          <p:nvPr/>
        </p:nvGrpSpPr>
        <p:grpSpPr>
          <a:xfrm>
            <a:off x="3224615" y="8457391"/>
            <a:ext cx="1206921" cy="390525"/>
            <a:chOff x="3224615" y="5648325"/>
            <a:chExt cx="1206921" cy="390525"/>
          </a:xfrm>
        </p:grpSpPr>
        <p:sp>
          <p:nvSpPr>
            <p:cNvPr id="242" name="Oval 241">
              <a:extLst>
                <a:ext uri="{FF2B5EF4-FFF2-40B4-BE49-F238E27FC236}">
                  <a16:creationId xmlns:a16="http://schemas.microsoft.com/office/drawing/2014/main" id="{533184B1-9339-400E-995D-8179C6D86BB6}"/>
                </a:ext>
              </a:extLst>
            </p:cNvPr>
            <p:cNvSpPr/>
            <p:nvPr/>
          </p:nvSpPr>
          <p:spPr>
            <a:xfrm>
              <a:off x="3224615" y="5648325"/>
              <a:ext cx="390525" cy="39052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3" name="TextBox 242">
              <a:extLst>
                <a:ext uri="{FF2B5EF4-FFF2-40B4-BE49-F238E27FC236}">
                  <a16:creationId xmlns:a16="http://schemas.microsoft.com/office/drawing/2014/main" id="{DFC464ED-D0AD-8D4F-ECED-2E370E1BB731}"/>
                </a:ext>
              </a:extLst>
            </p:cNvPr>
            <p:cNvSpPr txBox="1"/>
            <p:nvPr/>
          </p:nvSpPr>
          <p:spPr>
            <a:xfrm>
              <a:off x="3581806" y="5720477"/>
              <a:ext cx="849730" cy="246221"/>
            </a:xfrm>
            <a:prstGeom prst="rect">
              <a:avLst/>
            </a:prstGeom>
            <a:noFill/>
          </p:spPr>
          <p:txBody>
            <a:bodyPr wrap="square" rtlCol="0">
              <a:spAutoFit/>
            </a:bodyPr>
            <a:lstStyle/>
            <a:p>
              <a:r>
                <a:rPr lang="en-US" sz="1000" dirty="0">
                  <a:solidFill>
                    <a:srgbClr val="AAAAAA"/>
                  </a:solidFill>
                  <a:latin typeface="Inter" panose="02000503000000020004" pitchFamily="2" charset="0"/>
                  <a:ea typeface="Inter" panose="02000503000000020004" pitchFamily="2" charset="0"/>
                </a:rPr>
                <a:t>@Smosh</a:t>
              </a:r>
              <a:endParaRPr lang="en-IN" sz="1000" dirty="0">
                <a:solidFill>
                  <a:srgbClr val="AAAAAA"/>
                </a:solidFill>
                <a:latin typeface="Inter" panose="02000503000000020004" pitchFamily="2" charset="0"/>
                <a:ea typeface="Inter" panose="02000503000000020004" pitchFamily="2" charset="0"/>
              </a:endParaRPr>
            </a:p>
          </p:txBody>
        </p:sp>
      </p:grpSp>
      <p:grpSp>
        <p:nvGrpSpPr>
          <p:cNvPr id="233" name="Group 232">
            <a:extLst>
              <a:ext uri="{FF2B5EF4-FFF2-40B4-BE49-F238E27FC236}">
                <a16:creationId xmlns:a16="http://schemas.microsoft.com/office/drawing/2014/main" id="{555F41B3-9184-26D1-6A37-9F5F14ED1B31}"/>
              </a:ext>
            </a:extLst>
          </p:cNvPr>
          <p:cNvGrpSpPr/>
          <p:nvPr/>
        </p:nvGrpSpPr>
        <p:grpSpPr>
          <a:xfrm>
            <a:off x="5387508" y="8457391"/>
            <a:ext cx="1206921" cy="390525"/>
            <a:chOff x="3224615" y="5648325"/>
            <a:chExt cx="1206921" cy="390525"/>
          </a:xfrm>
        </p:grpSpPr>
        <p:sp>
          <p:nvSpPr>
            <p:cNvPr id="240" name="Oval 239">
              <a:extLst>
                <a:ext uri="{FF2B5EF4-FFF2-40B4-BE49-F238E27FC236}">
                  <a16:creationId xmlns:a16="http://schemas.microsoft.com/office/drawing/2014/main" id="{412BEF14-2D5E-4DDE-A662-A6AFF42504B5}"/>
                </a:ext>
              </a:extLst>
            </p:cNvPr>
            <p:cNvSpPr/>
            <p:nvPr/>
          </p:nvSpPr>
          <p:spPr>
            <a:xfrm>
              <a:off x="3224615" y="5648325"/>
              <a:ext cx="390525" cy="39052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1" name="TextBox 240">
              <a:extLst>
                <a:ext uri="{FF2B5EF4-FFF2-40B4-BE49-F238E27FC236}">
                  <a16:creationId xmlns:a16="http://schemas.microsoft.com/office/drawing/2014/main" id="{D31B6211-D48A-8F9D-6113-AE93CDFBB1C1}"/>
                </a:ext>
              </a:extLst>
            </p:cNvPr>
            <p:cNvSpPr txBox="1"/>
            <p:nvPr/>
          </p:nvSpPr>
          <p:spPr>
            <a:xfrm>
              <a:off x="3581806" y="5720477"/>
              <a:ext cx="849730" cy="246221"/>
            </a:xfrm>
            <a:prstGeom prst="rect">
              <a:avLst/>
            </a:prstGeom>
            <a:noFill/>
          </p:spPr>
          <p:txBody>
            <a:bodyPr wrap="square" rtlCol="0">
              <a:spAutoFit/>
            </a:bodyPr>
            <a:lstStyle/>
            <a:p>
              <a:r>
                <a:rPr lang="en-US" sz="1000" dirty="0">
                  <a:solidFill>
                    <a:srgbClr val="AAAAAA"/>
                  </a:solidFill>
                  <a:latin typeface="Inter" panose="02000503000000020004" pitchFamily="2" charset="0"/>
                  <a:ea typeface="Inter" panose="02000503000000020004" pitchFamily="2" charset="0"/>
                </a:rPr>
                <a:t>@Smosh</a:t>
              </a:r>
              <a:endParaRPr lang="en-IN" sz="1000" dirty="0">
                <a:solidFill>
                  <a:srgbClr val="AAAAAA"/>
                </a:solidFill>
                <a:latin typeface="Inter" panose="02000503000000020004" pitchFamily="2" charset="0"/>
                <a:ea typeface="Inter" panose="02000503000000020004" pitchFamily="2" charset="0"/>
              </a:endParaRPr>
            </a:p>
          </p:txBody>
        </p:sp>
      </p:grpSp>
      <p:grpSp>
        <p:nvGrpSpPr>
          <p:cNvPr id="234" name="Group 233">
            <a:extLst>
              <a:ext uri="{FF2B5EF4-FFF2-40B4-BE49-F238E27FC236}">
                <a16:creationId xmlns:a16="http://schemas.microsoft.com/office/drawing/2014/main" id="{2BB38122-E789-D613-D925-072BF06DD5FD}"/>
              </a:ext>
            </a:extLst>
          </p:cNvPr>
          <p:cNvGrpSpPr/>
          <p:nvPr/>
        </p:nvGrpSpPr>
        <p:grpSpPr>
          <a:xfrm>
            <a:off x="7507055" y="8457391"/>
            <a:ext cx="1206921" cy="390525"/>
            <a:chOff x="3224615" y="5648325"/>
            <a:chExt cx="1206921" cy="390525"/>
          </a:xfrm>
        </p:grpSpPr>
        <p:sp>
          <p:nvSpPr>
            <p:cNvPr id="238" name="Oval 237">
              <a:extLst>
                <a:ext uri="{FF2B5EF4-FFF2-40B4-BE49-F238E27FC236}">
                  <a16:creationId xmlns:a16="http://schemas.microsoft.com/office/drawing/2014/main" id="{BD7E8EEF-E6E0-F1AD-EA1A-C97515F0A057}"/>
                </a:ext>
              </a:extLst>
            </p:cNvPr>
            <p:cNvSpPr/>
            <p:nvPr/>
          </p:nvSpPr>
          <p:spPr>
            <a:xfrm>
              <a:off x="3224615" y="5648325"/>
              <a:ext cx="390525" cy="39052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9" name="TextBox 238">
              <a:extLst>
                <a:ext uri="{FF2B5EF4-FFF2-40B4-BE49-F238E27FC236}">
                  <a16:creationId xmlns:a16="http://schemas.microsoft.com/office/drawing/2014/main" id="{F9FE210C-5888-B163-8038-A83D31425EF0}"/>
                </a:ext>
              </a:extLst>
            </p:cNvPr>
            <p:cNvSpPr txBox="1"/>
            <p:nvPr/>
          </p:nvSpPr>
          <p:spPr>
            <a:xfrm>
              <a:off x="3581806" y="5720477"/>
              <a:ext cx="849730" cy="246221"/>
            </a:xfrm>
            <a:prstGeom prst="rect">
              <a:avLst/>
            </a:prstGeom>
            <a:noFill/>
          </p:spPr>
          <p:txBody>
            <a:bodyPr wrap="square" rtlCol="0">
              <a:spAutoFit/>
            </a:bodyPr>
            <a:lstStyle/>
            <a:p>
              <a:r>
                <a:rPr lang="en-US" sz="1000" dirty="0">
                  <a:solidFill>
                    <a:srgbClr val="AAAAAA"/>
                  </a:solidFill>
                  <a:latin typeface="Inter" panose="02000503000000020004" pitchFamily="2" charset="0"/>
                  <a:ea typeface="Inter" panose="02000503000000020004" pitchFamily="2" charset="0"/>
                </a:rPr>
                <a:t>@Smosh</a:t>
              </a:r>
              <a:endParaRPr lang="en-IN" sz="1000" dirty="0">
                <a:solidFill>
                  <a:srgbClr val="AAAAAA"/>
                </a:solidFill>
                <a:latin typeface="Inter" panose="02000503000000020004" pitchFamily="2" charset="0"/>
                <a:ea typeface="Inter" panose="02000503000000020004" pitchFamily="2" charset="0"/>
              </a:endParaRPr>
            </a:p>
          </p:txBody>
        </p:sp>
      </p:grpSp>
      <p:grpSp>
        <p:nvGrpSpPr>
          <p:cNvPr id="235" name="Group 234">
            <a:extLst>
              <a:ext uri="{FF2B5EF4-FFF2-40B4-BE49-F238E27FC236}">
                <a16:creationId xmlns:a16="http://schemas.microsoft.com/office/drawing/2014/main" id="{DDBE489C-E820-2D2D-36B9-E318D2F4C7EC}"/>
              </a:ext>
            </a:extLst>
          </p:cNvPr>
          <p:cNvGrpSpPr/>
          <p:nvPr/>
        </p:nvGrpSpPr>
        <p:grpSpPr>
          <a:xfrm>
            <a:off x="9669948" y="8457391"/>
            <a:ext cx="1206921" cy="390525"/>
            <a:chOff x="3224615" y="5648325"/>
            <a:chExt cx="1206921" cy="390525"/>
          </a:xfrm>
        </p:grpSpPr>
        <p:sp>
          <p:nvSpPr>
            <p:cNvPr id="236" name="Oval 235">
              <a:extLst>
                <a:ext uri="{FF2B5EF4-FFF2-40B4-BE49-F238E27FC236}">
                  <a16:creationId xmlns:a16="http://schemas.microsoft.com/office/drawing/2014/main" id="{EAC70C2F-65E8-06CC-745F-1E0BBFC1ED24}"/>
                </a:ext>
              </a:extLst>
            </p:cNvPr>
            <p:cNvSpPr/>
            <p:nvPr/>
          </p:nvSpPr>
          <p:spPr>
            <a:xfrm>
              <a:off x="3224615" y="5648325"/>
              <a:ext cx="390525" cy="390525"/>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7" name="TextBox 236">
              <a:extLst>
                <a:ext uri="{FF2B5EF4-FFF2-40B4-BE49-F238E27FC236}">
                  <a16:creationId xmlns:a16="http://schemas.microsoft.com/office/drawing/2014/main" id="{B0C12747-9398-3068-12C6-9FA552E09850}"/>
                </a:ext>
              </a:extLst>
            </p:cNvPr>
            <p:cNvSpPr txBox="1"/>
            <p:nvPr/>
          </p:nvSpPr>
          <p:spPr>
            <a:xfrm>
              <a:off x="3581806" y="5720477"/>
              <a:ext cx="849730" cy="246221"/>
            </a:xfrm>
            <a:prstGeom prst="rect">
              <a:avLst/>
            </a:prstGeom>
            <a:noFill/>
          </p:spPr>
          <p:txBody>
            <a:bodyPr wrap="square" rtlCol="0">
              <a:spAutoFit/>
            </a:bodyPr>
            <a:lstStyle/>
            <a:p>
              <a:r>
                <a:rPr lang="en-US" sz="1000" dirty="0">
                  <a:solidFill>
                    <a:srgbClr val="AAAAAA"/>
                  </a:solidFill>
                  <a:latin typeface="Inter" panose="02000503000000020004" pitchFamily="2" charset="0"/>
                  <a:ea typeface="Inter" panose="02000503000000020004" pitchFamily="2" charset="0"/>
                </a:rPr>
                <a:t>@Smosh</a:t>
              </a:r>
              <a:endParaRPr lang="en-IN" sz="1000" dirty="0">
                <a:solidFill>
                  <a:srgbClr val="AAAAAA"/>
                </a:solidFill>
                <a:latin typeface="Inter" panose="02000503000000020004" pitchFamily="2" charset="0"/>
                <a:ea typeface="Inter" panose="02000503000000020004" pitchFamily="2" charset="0"/>
              </a:endParaRPr>
            </a:p>
          </p:txBody>
        </p:sp>
      </p:grpSp>
      <p:pic>
        <p:nvPicPr>
          <p:cNvPr id="17" name="Picture 2">
            <a:extLst>
              <a:ext uri="{FF2B5EF4-FFF2-40B4-BE49-F238E27FC236}">
                <a16:creationId xmlns:a16="http://schemas.microsoft.com/office/drawing/2014/main" id="{EBBA778A-6943-84C2-FF66-6F223959B8FA}"/>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209889" y="87638"/>
            <a:ext cx="896957" cy="81630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68" name="TextBox 67">
            <a:extLst>
              <a:ext uri="{FF2B5EF4-FFF2-40B4-BE49-F238E27FC236}">
                <a16:creationId xmlns:a16="http://schemas.microsoft.com/office/drawing/2014/main" id="{BE67F673-A422-9E93-CECC-C9494BD5D1EB}"/>
              </a:ext>
            </a:extLst>
          </p:cNvPr>
          <p:cNvSpPr txBox="1"/>
          <p:nvPr/>
        </p:nvSpPr>
        <p:spPr>
          <a:xfrm>
            <a:off x="3540524" y="1155548"/>
            <a:ext cx="7677136" cy="842410"/>
          </a:xfrm>
          <a:prstGeom prst="rect">
            <a:avLst/>
          </a:prstGeom>
          <a:noFill/>
        </p:spPr>
        <p:txBody>
          <a:bodyPr wrap="square">
            <a:spAutoFit/>
          </a:bodyPr>
          <a:lstStyle/>
          <a:p>
            <a:pPr marL="12700" marR="5080">
              <a:lnSpc>
                <a:spcPct val="103200"/>
              </a:lnSpc>
              <a:spcBef>
                <a:spcPts val="570"/>
              </a:spcBef>
            </a:pPr>
            <a:r>
              <a:rPr lang="en-US" sz="1200" dirty="0">
                <a:solidFill>
                  <a:schemeClr val="lt1"/>
                </a:solidFill>
                <a:latin typeface="Inter" panose="02000503000000020004" pitchFamily="2" charset="0"/>
                <a:ea typeface="Inter" panose="02000503000000020004" pitchFamily="2" charset="0"/>
              </a:rPr>
              <a:t>IR is a structured approach for addressing and managing cybersecurity incidents in an organization. It involves a series of actions, procedures, and policies designed to identify, mitigate, and recover from security incidents effectively. The primary goal of IR is to minimize the impact of incidents on an organization's operations, reputation, and data integrity.</a:t>
            </a:r>
          </a:p>
        </p:txBody>
      </p:sp>
      <p:sp>
        <p:nvSpPr>
          <p:cNvPr id="70" name="Rectangle: Rounded Corners 69">
            <a:extLst>
              <a:ext uri="{FF2B5EF4-FFF2-40B4-BE49-F238E27FC236}">
                <a16:creationId xmlns:a16="http://schemas.microsoft.com/office/drawing/2014/main" id="{28369C9E-6FC0-6608-E6CA-E2CD15B5F6ED}"/>
              </a:ext>
            </a:extLst>
          </p:cNvPr>
          <p:cNvSpPr/>
          <p:nvPr/>
        </p:nvSpPr>
        <p:spPr>
          <a:xfrm>
            <a:off x="3639921" y="2297723"/>
            <a:ext cx="1407174" cy="324235"/>
          </a:xfrm>
          <a:prstGeom prst="roundRect">
            <a:avLst>
              <a:gd name="adj" fmla="val 24706"/>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latin typeface="Inter" panose="02000503000000020004" pitchFamily="2" charset="0"/>
                <a:ea typeface="Inter" panose="02000503000000020004" pitchFamily="2" charset="0"/>
              </a:rPr>
              <a:t>Role of IR in Org</a:t>
            </a:r>
          </a:p>
        </p:txBody>
      </p:sp>
      <p:sp>
        <p:nvSpPr>
          <p:cNvPr id="75" name="TextBox 74">
            <a:extLst>
              <a:ext uri="{FF2B5EF4-FFF2-40B4-BE49-F238E27FC236}">
                <a16:creationId xmlns:a16="http://schemas.microsoft.com/office/drawing/2014/main" id="{63A1ABA3-0972-9EC9-2C68-7979FD1C28D0}"/>
              </a:ext>
            </a:extLst>
          </p:cNvPr>
          <p:cNvSpPr txBox="1"/>
          <p:nvPr/>
        </p:nvSpPr>
        <p:spPr>
          <a:xfrm>
            <a:off x="3529335" y="2856559"/>
            <a:ext cx="2796756" cy="2675989"/>
          </a:xfrm>
          <a:prstGeom prst="rect">
            <a:avLst/>
          </a:prstGeom>
          <a:noFill/>
        </p:spPr>
        <p:txBody>
          <a:bodyPr wrap="square">
            <a:spAutoFit/>
          </a:bodyPr>
          <a:lstStyle>
            <a:defPPr>
              <a:defRPr lang="en-US"/>
            </a:defPPr>
            <a:lvl1pPr marL="12700" marR="5080" algn="just">
              <a:lnSpc>
                <a:spcPct val="103200"/>
              </a:lnSpc>
              <a:spcBef>
                <a:spcPts val="570"/>
              </a:spcBef>
              <a:defRPr sz="1100">
                <a:solidFill>
                  <a:schemeClr val="lt1"/>
                </a:solidFill>
                <a:latin typeface="Inter" panose="02000503000000020004" pitchFamily="2" charset="0"/>
                <a:ea typeface="Inter" panose="02000503000000020004" pitchFamily="2" charset="0"/>
              </a:defRPr>
            </a:lvl1pPr>
          </a:lstStyle>
          <a:p>
            <a:pPr marL="184150" indent="-171450" algn="l">
              <a:buFont typeface="Arial" panose="020B0604020202020204" pitchFamily="34" charset="0"/>
              <a:buChar char="•"/>
            </a:pPr>
            <a:r>
              <a:rPr lang="en-US" sz="1200" dirty="0"/>
              <a:t>Minimize damage</a:t>
            </a:r>
          </a:p>
          <a:p>
            <a:pPr marL="184150" indent="-171450" algn="l">
              <a:buFont typeface="Arial" panose="020B0604020202020204" pitchFamily="34" charset="0"/>
              <a:buChar char="•"/>
            </a:pPr>
            <a:r>
              <a:rPr lang="en-US" sz="1200" dirty="0"/>
              <a:t>Reduce downtime</a:t>
            </a:r>
          </a:p>
          <a:p>
            <a:pPr marL="184150" indent="-171450" algn="l">
              <a:buFont typeface="Arial" panose="020B0604020202020204" pitchFamily="34" charset="0"/>
              <a:buChar char="•"/>
            </a:pPr>
            <a:r>
              <a:rPr lang="en-US" sz="1200" dirty="0"/>
              <a:t>Preserve data</a:t>
            </a:r>
          </a:p>
          <a:p>
            <a:pPr marL="184150" indent="-171450" algn="l">
              <a:buFont typeface="Arial" panose="020B0604020202020204" pitchFamily="34" charset="0"/>
              <a:buChar char="•"/>
            </a:pPr>
            <a:r>
              <a:rPr lang="en-US" sz="1200" dirty="0"/>
              <a:t>Identify the source</a:t>
            </a:r>
          </a:p>
          <a:p>
            <a:pPr marL="184150" indent="-171450" algn="l">
              <a:buFont typeface="Arial" panose="020B0604020202020204" pitchFamily="34" charset="0"/>
              <a:buChar char="•"/>
            </a:pPr>
            <a:r>
              <a:rPr lang="en-US" sz="1200" dirty="0"/>
              <a:t>Prevent future incidents</a:t>
            </a:r>
          </a:p>
          <a:p>
            <a:pPr marL="184150" indent="-171450" algn="l">
              <a:buFont typeface="Arial" panose="020B0604020202020204" pitchFamily="34" charset="0"/>
              <a:buChar char="•"/>
            </a:pPr>
            <a:r>
              <a:rPr lang="en-US" sz="1200" dirty="0"/>
              <a:t>Legal and regulatory compliance</a:t>
            </a:r>
          </a:p>
          <a:p>
            <a:pPr marL="184150" indent="-171450" algn="l">
              <a:buFont typeface="Arial" panose="020B0604020202020204" pitchFamily="34" charset="0"/>
              <a:buChar char="•"/>
            </a:pPr>
            <a:r>
              <a:rPr lang="en-US" sz="1200" dirty="0"/>
              <a:t>Maintain customer support</a:t>
            </a:r>
          </a:p>
          <a:p>
            <a:pPr marL="184150" indent="-171450" algn="l">
              <a:buFont typeface="Arial" panose="020B0604020202020204" pitchFamily="34" charset="0"/>
              <a:buChar char="•"/>
            </a:pPr>
            <a:r>
              <a:rPr lang="en-US" sz="1200" dirty="0"/>
              <a:t>Forensic analysis</a:t>
            </a:r>
          </a:p>
          <a:p>
            <a:pPr marL="184150" indent="-171450" algn="l">
              <a:buFont typeface="Arial" panose="020B0604020202020204" pitchFamily="34" charset="0"/>
              <a:buChar char="•"/>
            </a:pPr>
            <a:r>
              <a:rPr lang="en-US" sz="1200" dirty="0"/>
              <a:t>Communication</a:t>
            </a:r>
          </a:p>
          <a:p>
            <a:pPr marL="184150" indent="-171450" algn="l">
              <a:buFont typeface="Arial" panose="020B0604020202020204" pitchFamily="34" charset="0"/>
              <a:buChar char="•"/>
            </a:pPr>
            <a:r>
              <a:rPr lang="en-US" sz="1200" dirty="0"/>
              <a:t>Incident documentation</a:t>
            </a:r>
            <a:endParaRPr lang="en-AE" sz="1200" dirty="0"/>
          </a:p>
        </p:txBody>
      </p:sp>
      <p:sp>
        <p:nvSpPr>
          <p:cNvPr id="83" name="Graphic 20">
            <a:extLst>
              <a:ext uri="{FF2B5EF4-FFF2-40B4-BE49-F238E27FC236}">
                <a16:creationId xmlns:a16="http://schemas.microsoft.com/office/drawing/2014/main" id="{7C4FDE66-1D14-C91A-B2E4-2E108F322C47}"/>
              </a:ext>
            </a:extLst>
          </p:cNvPr>
          <p:cNvSpPr/>
          <p:nvPr/>
        </p:nvSpPr>
        <p:spPr>
          <a:xfrm>
            <a:off x="678889" y="1842521"/>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84" name="TextBox 83">
            <a:extLst>
              <a:ext uri="{FF2B5EF4-FFF2-40B4-BE49-F238E27FC236}">
                <a16:creationId xmlns:a16="http://schemas.microsoft.com/office/drawing/2014/main" id="{C9C47AA5-ACCF-08F7-320A-694A0B131984}"/>
              </a:ext>
            </a:extLst>
          </p:cNvPr>
          <p:cNvSpPr txBox="1"/>
          <p:nvPr/>
        </p:nvSpPr>
        <p:spPr>
          <a:xfrm>
            <a:off x="3534009" y="629697"/>
            <a:ext cx="2047355" cy="461665"/>
          </a:xfrm>
          <a:prstGeom prst="rect">
            <a:avLst/>
          </a:prstGeom>
          <a:noFill/>
        </p:spPr>
        <p:txBody>
          <a:bodyPr wrap="none" rtlCol="0">
            <a:spAutoFit/>
          </a:bodyPr>
          <a:lstStyle/>
          <a:p>
            <a:r>
              <a:rPr lang="en-US" sz="2400" b="1" u="sng" dirty="0">
                <a:solidFill>
                  <a:schemeClr val="bg1"/>
                </a:solidFill>
                <a:latin typeface="Inter" panose="02000503000000020004" pitchFamily="2" charset="0"/>
                <a:ea typeface="Inter" panose="02000503000000020004" pitchFamily="2" charset="0"/>
              </a:rPr>
              <a:t>Introduction</a:t>
            </a:r>
            <a:endParaRPr lang="en-IN" sz="2400" b="1" u="sng" dirty="0">
              <a:solidFill>
                <a:schemeClr val="bg1"/>
              </a:solidFill>
              <a:latin typeface="Inter" panose="02000503000000020004" pitchFamily="2" charset="0"/>
              <a:ea typeface="Inter" panose="02000503000000020004" pitchFamily="2" charset="0"/>
            </a:endParaRPr>
          </a:p>
        </p:txBody>
      </p:sp>
      <p:pic>
        <p:nvPicPr>
          <p:cNvPr id="85" name="Picture 2">
            <a:extLst>
              <a:ext uri="{FF2B5EF4-FFF2-40B4-BE49-F238E27FC236}">
                <a16:creationId xmlns:a16="http://schemas.microsoft.com/office/drawing/2014/main" id="{AEC2DC35-3083-9A0B-3FA8-ADBAA4D84862}"/>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a:off x="7055995" y="2577158"/>
            <a:ext cx="5140698" cy="429292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86" name="Graphic 13">
            <a:extLst>
              <a:ext uri="{FF2B5EF4-FFF2-40B4-BE49-F238E27FC236}">
                <a16:creationId xmlns:a16="http://schemas.microsoft.com/office/drawing/2014/main" id="{84CD38E0-C59C-FB25-DBB3-2FE4D9A26EAA}"/>
              </a:ext>
            </a:extLst>
          </p:cNvPr>
          <p:cNvSpPr/>
          <p:nvPr/>
        </p:nvSpPr>
        <p:spPr>
          <a:xfrm>
            <a:off x="725785" y="241738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18" name="TextBox 17">
            <a:extLst>
              <a:ext uri="{FF2B5EF4-FFF2-40B4-BE49-F238E27FC236}">
                <a16:creationId xmlns:a16="http://schemas.microsoft.com/office/drawing/2014/main" id="{2043A152-4F5A-2398-87F8-8D4007BD2D46}"/>
              </a:ext>
            </a:extLst>
          </p:cNvPr>
          <p:cNvSpPr txBox="1"/>
          <p:nvPr/>
        </p:nvSpPr>
        <p:spPr>
          <a:xfrm>
            <a:off x="1106846" y="3429000"/>
            <a:ext cx="1074333"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Playbook</a:t>
            </a:r>
            <a:endParaRPr lang="en-IN" sz="1600" dirty="0">
              <a:solidFill>
                <a:schemeClr val="bg1"/>
              </a:solidFill>
              <a:latin typeface="Inter" panose="02000503000000020004" pitchFamily="2" charset="0"/>
              <a:ea typeface="Inter" panose="02000503000000020004" pitchFamily="2" charset="0"/>
            </a:endParaRPr>
          </a:p>
        </p:txBody>
      </p:sp>
      <p:sp>
        <p:nvSpPr>
          <p:cNvPr id="19" name="Graphic 20">
            <a:extLst>
              <a:ext uri="{FF2B5EF4-FFF2-40B4-BE49-F238E27FC236}">
                <a16:creationId xmlns:a16="http://schemas.microsoft.com/office/drawing/2014/main" id="{19530207-6FE5-9256-BC99-802E45EA8060}"/>
              </a:ext>
            </a:extLst>
          </p:cNvPr>
          <p:cNvSpPr/>
          <p:nvPr/>
        </p:nvSpPr>
        <p:spPr>
          <a:xfrm>
            <a:off x="664195" y="3459809"/>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20" name="TextBox 19">
            <a:extLst>
              <a:ext uri="{FF2B5EF4-FFF2-40B4-BE49-F238E27FC236}">
                <a16:creationId xmlns:a16="http://schemas.microsoft.com/office/drawing/2014/main" id="{C781BB63-4F53-8B88-D53B-3778259AC6A7}"/>
              </a:ext>
            </a:extLst>
          </p:cNvPr>
          <p:cNvSpPr txBox="1"/>
          <p:nvPr/>
        </p:nvSpPr>
        <p:spPr>
          <a:xfrm>
            <a:off x="1106846" y="5118831"/>
            <a:ext cx="1253869"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Conclusion</a:t>
            </a:r>
            <a:endParaRPr lang="en-IN" sz="1600" dirty="0">
              <a:solidFill>
                <a:schemeClr val="bg1"/>
              </a:solidFill>
              <a:latin typeface="Inter" panose="02000503000000020004" pitchFamily="2" charset="0"/>
              <a:ea typeface="Inter" panose="02000503000000020004" pitchFamily="2" charset="0"/>
            </a:endParaRPr>
          </a:p>
        </p:txBody>
      </p:sp>
      <p:grpSp>
        <p:nvGrpSpPr>
          <p:cNvPr id="21" name="Graphic 17">
            <a:extLst>
              <a:ext uri="{FF2B5EF4-FFF2-40B4-BE49-F238E27FC236}">
                <a16:creationId xmlns:a16="http://schemas.microsoft.com/office/drawing/2014/main" id="{E124C6D5-4BD0-FD70-4AB6-A1959EEEAD3D}"/>
              </a:ext>
            </a:extLst>
          </p:cNvPr>
          <p:cNvGrpSpPr/>
          <p:nvPr/>
        </p:nvGrpSpPr>
        <p:grpSpPr>
          <a:xfrm>
            <a:off x="695849" y="5155105"/>
            <a:ext cx="221404" cy="266006"/>
            <a:chOff x="7512790" y="678430"/>
            <a:chExt cx="575867" cy="691875"/>
          </a:xfrm>
          <a:noFill/>
        </p:grpSpPr>
        <p:sp>
          <p:nvSpPr>
            <p:cNvPr id="23" name="Freeform: Shape 22">
              <a:extLst>
                <a:ext uri="{FF2B5EF4-FFF2-40B4-BE49-F238E27FC236}">
                  <a16:creationId xmlns:a16="http://schemas.microsoft.com/office/drawing/2014/main" id="{4AC742A6-336C-FA1A-2066-AC920C563DDD}"/>
                </a:ext>
              </a:extLst>
            </p:cNvPr>
            <p:cNvSpPr/>
            <p:nvPr/>
          </p:nvSpPr>
          <p:spPr>
            <a:xfrm>
              <a:off x="7563402" y="747851"/>
              <a:ext cx="401300" cy="241911"/>
            </a:xfrm>
            <a:custGeom>
              <a:avLst/>
              <a:gdLst>
                <a:gd name="connsiteX0" fmla="*/ 401300 w 401300"/>
                <a:gd name="connsiteY0" fmla="*/ 0 h 241911"/>
                <a:gd name="connsiteX1" fmla="*/ 401300 w 401300"/>
                <a:gd name="connsiteY1" fmla="*/ 241912 h 241911"/>
                <a:gd name="connsiteX2" fmla="*/ 252963 w 401300"/>
                <a:gd name="connsiteY2" fmla="*/ 241912 h 241911"/>
                <a:gd name="connsiteX3" fmla="*/ 217450 w 401300"/>
                <a:gd name="connsiteY3" fmla="*/ 224617 h 241911"/>
                <a:gd name="connsiteX4" fmla="*/ 179422 w 401300"/>
                <a:gd name="connsiteY4" fmla="*/ 176124 h 241911"/>
                <a:gd name="connsiteX5" fmla="*/ 143892 w 401300"/>
                <a:gd name="connsiteY5" fmla="*/ 158830 h 241911"/>
                <a:gd name="connsiteX6" fmla="*/ 0 w 401300"/>
                <a:gd name="connsiteY6" fmla="*/ 158830 h 241911"/>
                <a:gd name="connsiteX7" fmla="*/ 0 w 401300"/>
                <a:gd name="connsiteY7" fmla="*/ 0 h 241911"/>
                <a:gd name="connsiteX8" fmla="*/ 401300 w 401300"/>
                <a:gd name="connsiteY8" fmla="*/ 0 h 2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300" h="241911">
                  <a:moveTo>
                    <a:pt x="401300" y="0"/>
                  </a:moveTo>
                  <a:lnTo>
                    <a:pt x="401300" y="241912"/>
                  </a:lnTo>
                  <a:lnTo>
                    <a:pt x="252963" y="241912"/>
                  </a:lnTo>
                  <a:cubicBezTo>
                    <a:pt x="239092" y="241912"/>
                    <a:pt x="226000" y="235536"/>
                    <a:pt x="217450" y="224617"/>
                  </a:cubicBezTo>
                  <a:lnTo>
                    <a:pt x="179422" y="176124"/>
                  </a:lnTo>
                  <a:cubicBezTo>
                    <a:pt x="170872" y="165206"/>
                    <a:pt x="157763" y="158830"/>
                    <a:pt x="143892" y="158830"/>
                  </a:cubicBezTo>
                  <a:lnTo>
                    <a:pt x="0" y="158830"/>
                  </a:lnTo>
                  <a:lnTo>
                    <a:pt x="0" y="0"/>
                  </a:lnTo>
                  <a:lnTo>
                    <a:pt x="401300" y="0"/>
                  </a:lnTo>
                  <a:close/>
                </a:path>
              </a:pathLst>
            </a:custGeom>
            <a:grpFill/>
            <a:ln w="12700" cap="rnd">
              <a:solidFill>
                <a:schemeClr val="bg1"/>
              </a:solidFill>
              <a:prstDash val="solid"/>
              <a:round/>
            </a:ln>
          </p:spPr>
          <p:txBody>
            <a:bodyPr rtlCol="0" anchor="ctr"/>
            <a:lstStyle/>
            <a:p>
              <a:endParaRPr lang="en-IN"/>
            </a:p>
          </p:txBody>
        </p:sp>
        <p:sp>
          <p:nvSpPr>
            <p:cNvPr id="24" name="Freeform: Shape 23">
              <a:extLst>
                <a:ext uri="{FF2B5EF4-FFF2-40B4-BE49-F238E27FC236}">
                  <a16:creationId xmlns:a16="http://schemas.microsoft.com/office/drawing/2014/main" id="{E5C4F625-BF28-CAA8-66BA-28E76FFB5086}"/>
                </a:ext>
              </a:extLst>
            </p:cNvPr>
            <p:cNvSpPr/>
            <p:nvPr/>
          </p:nvSpPr>
          <p:spPr>
            <a:xfrm>
              <a:off x="7636069" y="678430"/>
              <a:ext cx="401300" cy="311332"/>
            </a:xfrm>
            <a:custGeom>
              <a:avLst/>
              <a:gdLst>
                <a:gd name="connsiteX0" fmla="*/ 401300 w 401300"/>
                <a:gd name="connsiteY0" fmla="*/ 0 h 311332"/>
                <a:gd name="connsiteX1" fmla="*/ 401300 w 401300"/>
                <a:gd name="connsiteY1" fmla="*/ 311333 h 311332"/>
                <a:gd name="connsiteX2" fmla="*/ 328634 w 401300"/>
                <a:gd name="connsiteY2" fmla="*/ 311333 h 311332"/>
                <a:gd name="connsiteX3" fmla="*/ 328634 w 401300"/>
                <a:gd name="connsiteY3" fmla="*/ 69421 h 311332"/>
                <a:gd name="connsiteX4" fmla="*/ 0 w 401300"/>
                <a:gd name="connsiteY4" fmla="*/ 69421 h 311332"/>
                <a:gd name="connsiteX5" fmla="*/ 0 w 401300"/>
                <a:gd name="connsiteY5" fmla="*/ 0 h 31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300" h="311332">
                  <a:moveTo>
                    <a:pt x="401300" y="0"/>
                  </a:moveTo>
                  <a:lnTo>
                    <a:pt x="401300" y="311333"/>
                  </a:lnTo>
                  <a:lnTo>
                    <a:pt x="328634" y="311333"/>
                  </a:lnTo>
                  <a:lnTo>
                    <a:pt x="328634" y="69421"/>
                  </a:lnTo>
                  <a:lnTo>
                    <a:pt x="0" y="69421"/>
                  </a:lnTo>
                  <a:lnTo>
                    <a:pt x="0" y="0"/>
                  </a:lnTo>
                  <a:close/>
                </a:path>
              </a:pathLst>
            </a:custGeom>
            <a:grpFill/>
            <a:ln w="12700" cap="rnd">
              <a:solidFill>
                <a:schemeClr val="bg1"/>
              </a:solidFill>
              <a:prstDash val="solid"/>
              <a:round/>
            </a:ln>
          </p:spPr>
          <p:txBody>
            <a:bodyPr rtlCol="0" anchor="ctr"/>
            <a:lstStyle/>
            <a:p>
              <a:endParaRPr lang="en-IN"/>
            </a:p>
          </p:txBody>
        </p:sp>
        <p:sp>
          <p:nvSpPr>
            <p:cNvPr id="25" name="Freeform: Shape 24">
              <a:extLst>
                <a:ext uri="{FF2B5EF4-FFF2-40B4-BE49-F238E27FC236}">
                  <a16:creationId xmlns:a16="http://schemas.microsoft.com/office/drawing/2014/main" id="{C14308D7-25BE-E986-789B-3A0B52E2147B}"/>
                </a:ext>
              </a:extLst>
            </p:cNvPr>
            <p:cNvSpPr/>
            <p:nvPr/>
          </p:nvSpPr>
          <p:spPr>
            <a:xfrm>
              <a:off x="7641265" y="831505"/>
              <a:ext cx="251843" cy="1406"/>
            </a:xfrm>
            <a:custGeom>
              <a:avLst/>
              <a:gdLst>
                <a:gd name="connsiteX0" fmla="*/ 0 w 251843"/>
                <a:gd name="connsiteY0" fmla="*/ 0 h 1406"/>
                <a:gd name="connsiteX1" fmla="*/ 251844 w 251843"/>
                <a:gd name="connsiteY1" fmla="*/ 0 h 1406"/>
              </a:gdLst>
              <a:ahLst/>
              <a:cxnLst>
                <a:cxn ang="0">
                  <a:pos x="connsiteX0" y="connsiteY0"/>
                </a:cxn>
                <a:cxn ang="0">
                  <a:pos x="connsiteX1" y="connsiteY1"/>
                </a:cxn>
              </a:cxnLst>
              <a:rect l="l" t="t" r="r" b="b"/>
              <a:pathLst>
                <a:path w="251843" h="1406">
                  <a:moveTo>
                    <a:pt x="0" y="0"/>
                  </a:moveTo>
                  <a:lnTo>
                    <a:pt x="251844" y="0"/>
                  </a:lnTo>
                </a:path>
              </a:pathLst>
            </a:custGeom>
            <a:grpFill/>
            <a:ln w="12700" cap="rnd">
              <a:solidFill>
                <a:schemeClr val="bg1"/>
              </a:solidFill>
              <a:prstDash val="solid"/>
              <a:round/>
            </a:ln>
          </p:spPr>
          <p:txBody>
            <a:bodyPr rtlCol="0" anchor="ctr"/>
            <a:lstStyle/>
            <a:p>
              <a:endParaRPr lang="en-IN"/>
            </a:p>
          </p:txBody>
        </p:sp>
        <p:sp>
          <p:nvSpPr>
            <p:cNvPr id="26" name="Freeform: Shape 25">
              <a:extLst>
                <a:ext uri="{FF2B5EF4-FFF2-40B4-BE49-F238E27FC236}">
                  <a16:creationId xmlns:a16="http://schemas.microsoft.com/office/drawing/2014/main" id="{B2CC1245-C5E6-C2B9-8717-C3D261F17468}"/>
                </a:ext>
              </a:extLst>
            </p:cNvPr>
            <p:cNvSpPr/>
            <p:nvPr/>
          </p:nvSpPr>
          <p:spPr>
            <a:xfrm>
              <a:off x="7820334" y="910529"/>
              <a:ext cx="72774" cy="1406"/>
            </a:xfrm>
            <a:custGeom>
              <a:avLst/>
              <a:gdLst>
                <a:gd name="connsiteX0" fmla="*/ 0 w 72774"/>
                <a:gd name="connsiteY0" fmla="*/ 0 h 1406"/>
                <a:gd name="connsiteX1" fmla="*/ 72775 w 72774"/>
                <a:gd name="connsiteY1" fmla="*/ 0 h 1406"/>
              </a:gdLst>
              <a:ahLst/>
              <a:cxnLst>
                <a:cxn ang="0">
                  <a:pos x="connsiteX0" y="connsiteY0"/>
                </a:cxn>
                <a:cxn ang="0">
                  <a:pos x="connsiteX1" y="connsiteY1"/>
                </a:cxn>
              </a:cxnLst>
              <a:rect l="l" t="t" r="r" b="b"/>
              <a:pathLst>
                <a:path w="72774" h="1406">
                  <a:moveTo>
                    <a:pt x="0" y="0"/>
                  </a:moveTo>
                  <a:lnTo>
                    <a:pt x="72775" y="0"/>
                  </a:lnTo>
                </a:path>
              </a:pathLst>
            </a:custGeom>
            <a:grpFill/>
            <a:ln w="12700" cap="rnd">
              <a:solidFill>
                <a:schemeClr val="bg1"/>
              </a:solidFill>
              <a:prstDash val="solid"/>
              <a:round/>
            </a:ln>
          </p:spPr>
          <p:txBody>
            <a:bodyPr rtlCol="0" anchor="ctr"/>
            <a:lstStyle/>
            <a:p>
              <a:endParaRPr lang="en-IN"/>
            </a:p>
          </p:txBody>
        </p:sp>
        <p:sp>
          <p:nvSpPr>
            <p:cNvPr id="27" name="Freeform: Shape 26">
              <a:extLst>
                <a:ext uri="{FF2B5EF4-FFF2-40B4-BE49-F238E27FC236}">
                  <a16:creationId xmlns:a16="http://schemas.microsoft.com/office/drawing/2014/main" id="{AC9A27F5-BD31-7E39-958F-67C4556CB5B0}"/>
                </a:ext>
              </a:extLst>
            </p:cNvPr>
            <p:cNvSpPr/>
            <p:nvPr/>
          </p:nvSpPr>
          <p:spPr>
            <a:xfrm>
              <a:off x="7512790" y="906676"/>
              <a:ext cx="575867" cy="463629"/>
            </a:xfrm>
            <a:custGeom>
              <a:avLst/>
              <a:gdLst>
                <a:gd name="connsiteX0" fmla="*/ 352747 w 575867"/>
                <a:gd name="connsiteY0" fmla="*/ 463629 h 463629"/>
                <a:gd name="connsiteX1" fmla="*/ 530729 w 575867"/>
                <a:gd name="connsiteY1" fmla="*/ 463629 h 463629"/>
                <a:gd name="connsiteX2" fmla="*/ 575868 w 575867"/>
                <a:gd name="connsiteY2" fmla="*/ 418490 h 463629"/>
                <a:gd name="connsiteX3" fmla="*/ 575868 w 575867"/>
                <a:gd name="connsiteY3" fmla="*/ 128233 h 463629"/>
                <a:gd name="connsiteX4" fmla="*/ 530729 w 575867"/>
                <a:gd name="connsiteY4" fmla="*/ 83094 h 463629"/>
                <a:gd name="connsiteX5" fmla="*/ 303583 w 575867"/>
                <a:gd name="connsiteY5" fmla="*/ 83094 h 463629"/>
                <a:gd name="connsiteX6" fmla="*/ 268055 w 575867"/>
                <a:gd name="connsiteY6" fmla="*/ 65800 h 463629"/>
                <a:gd name="connsiteX7" fmla="*/ 230039 w 575867"/>
                <a:gd name="connsiteY7" fmla="*/ 17294 h 463629"/>
                <a:gd name="connsiteX8" fmla="*/ 194511 w 575867"/>
                <a:gd name="connsiteY8" fmla="*/ 0 h 463629"/>
                <a:gd name="connsiteX9" fmla="*/ 45139 w 575867"/>
                <a:gd name="connsiteY9" fmla="*/ 0 h 463629"/>
                <a:gd name="connsiteX10" fmla="*/ 0 w 575867"/>
                <a:gd name="connsiteY10" fmla="*/ 45139 h 463629"/>
                <a:gd name="connsiteX11" fmla="*/ 0 w 575867"/>
                <a:gd name="connsiteY11" fmla="*/ 418490 h 463629"/>
                <a:gd name="connsiteX12" fmla="*/ 45139 w 575867"/>
                <a:gd name="connsiteY12" fmla="*/ 463629 h 463629"/>
                <a:gd name="connsiteX13" fmla="*/ 229158 w 575867"/>
                <a:gd name="connsiteY13" fmla="*/ 463629 h 46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5867" h="463629">
                  <a:moveTo>
                    <a:pt x="352747" y="463629"/>
                  </a:moveTo>
                  <a:lnTo>
                    <a:pt x="530729" y="463629"/>
                  </a:lnTo>
                  <a:cubicBezTo>
                    <a:pt x="555659" y="463629"/>
                    <a:pt x="575868" y="443420"/>
                    <a:pt x="575868" y="418490"/>
                  </a:cubicBezTo>
                  <a:lnTo>
                    <a:pt x="575868" y="128233"/>
                  </a:lnTo>
                  <a:cubicBezTo>
                    <a:pt x="575868" y="103303"/>
                    <a:pt x="555659" y="83094"/>
                    <a:pt x="530729" y="83094"/>
                  </a:cubicBezTo>
                  <a:lnTo>
                    <a:pt x="303583" y="83094"/>
                  </a:lnTo>
                  <a:cubicBezTo>
                    <a:pt x="289713" y="83094"/>
                    <a:pt x="276612" y="76717"/>
                    <a:pt x="268055" y="65800"/>
                  </a:cubicBezTo>
                  <a:lnTo>
                    <a:pt x="230039" y="17294"/>
                  </a:lnTo>
                  <a:cubicBezTo>
                    <a:pt x="221483" y="6377"/>
                    <a:pt x="208382" y="0"/>
                    <a:pt x="194511" y="0"/>
                  </a:cubicBezTo>
                  <a:lnTo>
                    <a:pt x="45139" y="0"/>
                  </a:lnTo>
                  <a:cubicBezTo>
                    <a:pt x="20209" y="0"/>
                    <a:pt x="0" y="20209"/>
                    <a:pt x="0" y="45139"/>
                  </a:cubicBezTo>
                  <a:lnTo>
                    <a:pt x="0" y="418490"/>
                  </a:lnTo>
                  <a:cubicBezTo>
                    <a:pt x="0" y="443420"/>
                    <a:pt x="20209" y="463629"/>
                    <a:pt x="45139" y="463629"/>
                  </a:cubicBezTo>
                  <a:lnTo>
                    <a:pt x="229158" y="463629"/>
                  </a:lnTo>
                </a:path>
              </a:pathLst>
            </a:custGeom>
            <a:grpFill/>
            <a:ln w="12700" cap="rnd">
              <a:solidFill>
                <a:schemeClr val="bg1"/>
              </a:solidFill>
              <a:prstDash val="solid"/>
              <a:round/>
            </a:ln>
          </p:spPr>
          <p:txBody>
            <a:bodyPr rtlCol="0" anchor="ctr"/>
            <a:lstStyle/>
            <a:p>
              <a:endParaRPr lang="en-IN"/>
            </a:p>
          </p:txBody>
        </p:sp>
        <p:sp>
          <p:nvSpPr>
            <p:cNvPr id="28" name="Freeform: Shape 27">
              <a:extLst>
                <a:ext uri="{FF2B5EF4-FFF2-40B4-BE49-F238E27FC236}">
                  <a16:creationId xmlns:a16="http://schemas.microsoft.com/office/drawing/2014/main" id="{D6FC5E17-ABA6-3969-035F-D68A8A7C076A}"/>
                </a:ext>
              </a:extLst>
            </p:cNvPr>
            <p:cNvSpPr/>
            <p:nvPr/>
          </p:nvSpPr>
          <p:spPr>
            <a:xfrm>
              <a:off x="7653443" y="1101685"/>
              <a:ext cx="306412" cy="148867"/>
            </a:xfrm>
            <a:custGeom>
              <a:avLst/>
              <a:gdLst>
                <a:gd name="connsiteX0" fmla="*/ 223815 w 306412"/>
                <a:gd name="connsiteY0" fmla="*/ 41915 h 148867"/>
                <a:gd name="connsiteX1" fmla="*/ 223815 w 306412"/>
                <a:gd name="connsiteY1" fmla="*/ 17900 h 148867"/>
                <a:gd name="connsiteX2" fmla="*/ 205914 w 306412"/>
                <a:gd name="connsiteY2" fmla="*/ 0 h 148867"/>
                <a:gd name="connsiteX3" fmla="*/ 17900 w 306412"/>
                <a:gd name="connsiteY3" fmla="*/ 0 h 148867"/>
                <a:gd name="connsiteX4" fmla="*/ 0 w 306412"/>
                <a:gd name="connsiteY4" fmla="*/ 17900 h 148867"/>
                <a:gd name="connsiteX5" fmla="*/ 0 w 306412"/>
                <a:gd name="connsiteY5" fmla="*/ 130967 h 148867"/>
                <a:gd name="connsiteX6" fmla="*/ 17900 w 306412"/>
                <a:gd name="connsiteY6" fmla="*/ 148867 h 148867"/>
                <a:gd name="connsiteX7" fmla="*/ 205914 w 306412"/>
                <a:gd name="connsiteY7" fmla="*/ 148867 h 148867"/>
                <a:gd name="connsiteX8" fmla="*/ 223815 w 306412"/>
                <a:gd name="connsiteY8" fmla="*/ 130967 h 148867"/>
                <a:gd name="connsiteX9" fmla="*/ 223815 w 306412"/>
                <a:gd name="connsiteY9" fmla="*/ 106952 h 148867"/>
                <a:gd name="connsiteX10" fmla="*/ 280412 w 306412"/>
                <a:gd name="connsiteY10" fmla="*/ 135674 h 148867"/>
                <a:gd name="connsiteX11" fmla="*/ 306412 w 306412"/>
                <a:gd name="connsiteY11" fmla="*/ 119711 h 148867"/>
                <a:gd name="connsiteX12" fmla="*/ 306412 w 306412"/>
                <a:gd name="connsiteY12" fmla="*/ 29157 h 148867"/>
                <a:gd name="connsiteX13" fmla="*/ 280412 w 306412"/>
                <a:gd name="connsiteY13" fmla="*/ 13195 h 148867"/>
                <a:gd name="connsiteX14" fmla="*/ 223815 w 306412"/>
                <a:gd name="connsiteY14" fmla="*/ 41915 h 14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412" h="148867">
                  <a:moveTo>
                    <a:pt x="223815" y="41915"/>
                  </a:moveTo>
                  <a:lnTo>
                    <a:pt x="223815" y="17900"/>
                  </a:lnTo>
                  <a:cubicBezTo>
                    <a:pt x="223815" y="8014"/>
                    <a:pt x="215800" y="0"/>
                    <a:pt x="205914" y="0"/>
                  </a:cubicBezTo>
                  <a:lnTo>
                    <a:pt x="17900" y="0"/>
                  </a:lnTo>
                  <a:cubicBezTo>
                    <a:pt x="8014" y="0"/>
                    <a:pt x="0" y="8014"/>
                    <a:pt x="0" y="17900"/>
                  </a:cubicBezTo>
                  <a:lnTo>
                    <a:pt x="0" y="130967"/>
                  </a:lnTo>
                  <a:cubicBezTo>
                    <a:pt x="0" y="140853"/>
                    <a:pt x="8014" y="148867"/>
                    <a:pt x="17900" y="148867"/>
                  </a:cubicBezTo>
                  <a:lnTo>
                    <a:pt x="205914" y="148867"/>
                  </a:lnTo>
                  <a:cubicBezTo>
                    <a:pt x="215800" y="148867"/>
                    <a:pt x="223815" y="140853"/>
                    <a:pt x="223815" y="130967"/>
                  </a:cubicBezTo>
                  <a:lnTo>
                    <a:pt x="223815" y="106952"/>
                  </a:lnTo>
                  <a:lnTo>
                    <a:pt x="280412" y="135674"/>
                  </a:lnTo>
                  <a:cubicBezTo>
                    <a:pt x="292320" y="141716"/>
                    <a:pt x="306412" y="133064"/>
                    <a:pt x="306412" y="119711"/>
                  </a:cubicBezTo>
                  <a:lnTo>
                    <a:pt x="306412" y="29157"/>
                  </a:lnTo>
                  <a:cubicBezTo>
                    <a:pt x="306412" y="15803"/>
                    <a:pt x="292319" y="7152"/>
                    <a:pt x="280412" y="13195"/>
                  </a:cubicBezTo>
                  <a:lnTo>
                    <a:pt x="223815" y="41915"/>
                  </a:lnTo>
                  <a:close/>
                </a:path>
              </a:pathLst>
            </a:custGeom>
            <a:grpFill/>
            <a:ln w="12700" cap="rnd">
              <a:solidFill>
                <a:schemeClr val="bg1"/>
              </a:solidFill>
              <a:prstDash val="solid"/>
              <a:round/>
            </a:ln>
          </p:spPr>
          <p:txBody>
            <a:bodyPr rtlCol="0" anchor="ctr"/>
            <a:lstStyle/>
            <a:p>
              <a:endParaRPr lang="en-IN"/>
            </a:p>
          </p:txBody>
        </p:sp>
      </p:grpSp>
      <p:sp>
        <p:nvSpPr>
          <p:cNvPr id="29" name="TextBox 28">
            <a:extLst>
              <a:ext uri="{FF2B5EF4-FFF2-40B4-BE49-F238E27FC236}">
                <a16:creationId xmlns:a16="http://schemas.microsoft.com/office/drawing/2014/main" id="{C1EE98F8-B4CD-5FEE-8B4E-18804B3C1B16}"/>
              </a:ext>
            </a:extLst>
          </p:cNvPr>
          <p:cNvSpPr txBox="1"/>
          <p:nvPr/>
        </p:nvSpPr>
        <p:spPr>
          <a:xfrm>
            <a:off x="1106846" y="4555554"/>
            <a:ext cx="1853392"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 Contd.</a:t>
            </a:r>
            <a:endParaRPr lang="en-IN" sz="1600" dirty="0">
              <a:solidFill>
                <a:schemeClr val="bg1"/>
              </a:solidFill>
              <a:latin typeface="Inter" panose="02000503000000020004" pitchFamily="2" charset="0"/>
              <a:ea typeface="Inter" panose="02000503000000020004" pitchFamily="2" charset="0"/>
            </a:endParaRPr>
          </a:p>
        </p:txBody>
      </p:sp>
      <p:sp>
        <p:nvSpPr>
          <p:cNvPr id="30" name="Graphic 13">
            <a:extLst>
              <a:ext uri="{FF2B5EF4-FFF2-40B4-BE49-F238E27FC236}">
                <a16:creationId xmlns:a16="http://schemas.microsoft.com/office/drawing/2014/main" id="{038BA8F3-BCBA-5E3D-1396-F4966C3AD950}"/>
              </a:ext>
            </a:extLst>
          </p:cNvPr>
          <p:cNvSpPr/>
          <p:nvPr/>
        </p:nvSpPr>
        <p:spPr>
          <a:xfrm>
            <a:off x="693479" y="4598227"/>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Tree>
    <p:extLst>
      <p:ext uri="{BB962C8B-B14F-4D97-AF65-F5344CB8AC3E}">
        <p14:creationId xmlns:p14="http://schemas.microsoft.com/office/powerpoint/2010/main" val="1984087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sp>
        <p:nvSpPr>
          <p:cNvPr id="68" name="Rectangle: Rounded Corners 67">
            <a:extLst>
              <a:ext uri="{FF2B5EF4-FFF2-40B4-BE49-F238E27FC236}">
                <a16:creationId xmlns:a16="http://schemas.microsoft.com/office/drawing/2014/main" id="{6FD7ABA1-788D-CE61-C28D-34980D6C5DA3}"/>
              </a:ext>
            </a:extLst>
          </p:cNvPr>
          <p:cNvSpPr/>
          <p:nvPr/>
        </p:nvSpPr>
        <p:spPr>
          <a:xfrm>
            <a:off x="-327660" y="1708599"/>
            <a:ext cx="3208210" cy="536274"/>
          </a:xfrm>
          <a:prstGeom prst="roundRect">
            <a:avLst>
              <a:gd name="adj" fmla="val 32390"/>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1C7FEAFD-9234-4FCB-1ADF-2C7C952BA7AB}"/>
              </a:ext>
            </a:extLst>
          </p:cNvPr>
          <p:cNvSpPr txBox="1"/>
          <p:nvPr/>
        </p:nvSpPr>
        <p:spPr>
          <a:xfrm>
            <a:off x="1106846" y="1246460"/>
            <a:ext cx="1358064"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Introduction</a:t>
            </a:r>
          </a:p>
        </p:txBody>
      </p:sp>
      <p:sp>
        <p:nvSpPr>
          <p:cNvPr id="6" name="TextBox 5">
            <a:extLst>
              <a:ext uri="{FF2B5EF4-FFF2-40B4-BE49-F238E27FC236}">
                <a16:creationId xmlns:a16="http://schemas.microsoft.com/office/drawing/2014/main" id="{2CD007CA-55A0-6421-6994-54A3A7967B19}"/>
              </a:ext>
            </a:extLst>
          </p:cNvPr>
          <p:cNvSpPr txBox="1"/>
          <p:nvPr/>
        </p:nvSpPr>
        <p:spPr>
          <a:xfrm>
            <a:off x="3139090" y="644354"/>
            <a:ext cx="2183611" cy="461665"/>
          </a:xfrm>
          <a:prstGeom prst="rect">
            <a:avLst/>
          </a:prstGeom>
          <a:noFill/>
        </p:spPr>
        <p:txBody>
          <a:bodyPr wrap="none" rtlCol="0">
            <a:spAutoFit/>
          </a:bodyPr>
          <a:lstStyle/>
          <a:p>
            <a:r>
              <a:rPr lang="en-US" sz="2400" b="1" u="sng" dirty="0">
                <a:solidFill>
                  <a:schemeClr val="bg1"/>
                </a:solidFill>
                <a:latin typeface="Inter" panose="02000503000000020004" pitchFamily="2" charset="0"/>
                <a:ea typeface="Inter" panose="02000503000000020004" pitchFamily="2" charset="0"/>
              </a:rPr>
              <a:t>Benefits of IR</a:t>
            </a:r>
            <a:endParaRPr lang="en-IN" sz="2400" b="1" u="sng" dirty="0">
              <a:solidFill>
                <a:schemeClr val="bg1"/>
              </a:solidFill>
              <a:latin typeface="Inter" panose="02000503000000020004" pitchFamily="2" charset="0"/>
              <a:ea typeface="Inter" panose="02000503000000020004" pitchFamily="2" charset="0"/>
            </a:endParaRPr>
          </a:p>
        </p:txBody>
      </p:sp>
      <p:sp>
        <p:nvSpPr>
          <p:cNvPr id="44" name="Graphic 16">
            <a:extLst>
              <a:ext uri="{FF2B5EF4-FFF2-40B4-BE49-F238E27FC236}">
                <a16:creationId xmlns:a16="http://schemas.microsoft.com/office/drawing/2014/main" id="{6B942EC9-255C-C3C6-8733-B805DFCB5C2C}"/>
              </a:ext>
            </a:extLst>
          </p:cNvPr>
          <p:cNvSpPr/>
          <p:nvPr/>
        </p:nvSpPr>
        <p:spPr>
          <a:xfrm>
            <a:off x="658813" y="1277327"/>
            <a:ext cx="277333" cy="276820"/>
          </a:xfrm>
          <a:custGeom>
            <a:avLst/>
            <a:gdLst>
              <a:gd name="connsiteX0" fmla="*/ 701964 w 721335"/>
              <a:gd name="connsiteY0" fmla="*/ 313165 h 720000"/>
              <a:gd name="connsiteX1" fmla="*/ 701909 w 721335"/>
              <a:gd name="connsiteY1" fmla="*/ 313110 h 720000"/>
              <a:gd name="connsiteX2" fmla="*/ 407632 w 721335"/>
              <a:gd name="connsiteY2" fmla="*/ 19418 h 720000"/>
              <a:gd name="connsiteX3" fmla="*/ 360673 w 721335"/>
              <a:gd name="connsiteY3" fmla="*/ 0 h 720000"/>
              <a:gd name="connsiteX4" fmla="*/ 313708 w 721335"/>
              <a:gd name="connsiteY4" fmla="*/ 19418 h 720000"/>
              <a:gd name="connsiteX5" fmla="*/ 19584 w 721335"/>
              <a:gd name="connsiteY5" fmla="*/ 312962 h 720000"/>
              <a:gd name="connsiteX6" fmla="*/ 19286 w 721335"/>
              <a:gd name="connsiteY6" fmla="*/ 313265 h 720000"/>
              <a:gd name="connsiteX7" fmla="*/ 19413 w 721335"/>
              <a:gd name="connsiteY7" fmla="*/ 406862 h 720000"/>
              <a:gd name="connsiteX8" fmla="*/ 63477 w 721335"/>
              <a:gd name="connsiteY8" fmla="*/ 426192 h 720000"/>
              <a:gd name="connsiteX9" fmla="*/ 65530 w 721335"/>
              <a:gd name="connsiteY9" fmla="*/ 426292 h 720000"/>
              <a:gd name="connsiteX10" fmla="*/ 77254 w 721335"/>
              <a:gd name="connsiteY10" fmla="*/ 426292 h 720000"/>
              <a:gd name="connsiteX11" fmla="*/ 77254 w 721335"/>
              <a:gd name="connsiteY11" fmla="*/ 642426 h 720000"/>
              <a:gd name="connsiteX12" fmla="*/ 154985 w 721335"/>
              <a:gd name="connsiteY12" fmla="*/ 720000 h 720000"/>
              <a:gd name="connsiteX13" fmla="*/ 270116 w 721335"/>
              <a:gd name="connsiteY13" fmla="*/ 720000 h 720000"/>
              <a:gd name="connsiteX14" fmla="*/ 291251 w 721335"/>
              <a:gd name="connsiteY14" fmla="*/ 698906 h 720000"/>
              <a:gd name="connsiteX15" fmla="*/ 291251 w 721335"/>
              <a:gd name="connsiteY15" fmla="*/ 529453 h 720000"/>
              <a:gd name="connsiteX16" fmla="*/ 326719 w 721335"/>
              <a:gd name="connsiteY16" fmla="*/ 494061 h 720000"/>
              <a:gd name="connsiteX17" fmla="*/ 394626 w 721335"/>
              <a:gd name="connsiteY17" fmla="*/ 494061 h 720000"/>
              <a:gd name="connsiteX18" fmla="*/ 430087 w 721335"/>
              <a:gd name="connsiteY18" fmla="*/ 529453 h 720000"/>
              <a:gd name="connsiteX19" fmla="*/ 430087 w 721335"/>
              <a:gd name="connsiteY19" fmla="*/ 698906 h 720000"/>
              <a:gd name="connsiteX20" fmla="*/ 451222 w 721335"/>
              <a:gd name="connsiteY20" fmla="*/ 720000 h 720000"/>
              <a:gd name="connsiteX21" fmla="*/ 566353 w 721335"/>
              <a:gd name="connsiteY21" fmla="*/ 720000 h 720000"/>
              <a:gd name="connsiteX22" fmla="*/ 644085 w 721335"/>
              <a:gd name="connsiteY22" fmla="*/ 642426 h 720000"/>
              <a:gd name="connsiteX23" fmla="*/ 644085 w 721335"/>
              <a:gd name="connsiteY23" fmla="*/ 426292 h 720000"/>
              <a:gd name="connsiteX24" fmla="*/ 654961 w 721335"/>
              <a:gd name="connsiteY24" fmla="*/ 426292 h 720000"/>
              <a:gd name="connsiteX25" fmla="*/ 701926 w 721335"/>
              <a:gd name="connsiteY25" fmla="*/ 406868 h 720000"/>
              <a:gd name="connsiteX26" fmla="*/ 701964 w 721335"/>
              <a:gd name="connsiteY26" fmla="*/ 313165 h 720000"/>
              <a:gd name="connsiteX27" fmla="*/ 672034 w 721335"/>
              <a:gd name="connsiteY27" fmla="*/ 377040 h 720000"/>
              <a:gd name="connsiteX28" fmla="*/ 654961 w 721335"/>
              <a:gd name="connsiteY28" fmla="*/ 384105 h 720000"/>
              <a:gd name="connsiteX29" fmla="*/ 622950 w 721335"/>
              <a:gd name="connsiteY29" fmla="*/ 384105 h 720000"/>
              <a:gd name="connsiteX30" fmla="*/ 601815 w 721335"/>
              <a:gd name="connsiteY30" fmla="*/ 405198 h 720000"/>
              <a:gd name="connsiteX31" fmla="*/ 601815 w 721335"/>
              <a:gd name="connsiteY31" fmla="*/ 642426 h 720000"/>
              <a:gd name="connsiteX32" fmla="*/ 566353 w 721335"/>
              <a:gd name="connsiteY32" fmla="*/ 677813 h 720000"/>
              <a:gd name="connsiteX33" fmla="*/ 472357 w 721335"/>
              <a:gd name="connsiteY33" fmla="*/ 677813 h 720000"/>
              <a:gd name="connsiteX34" fmla="*/ 472357 w 721335"/>
              <a:gd name="connsiteY34" fmla="*/ 529453 h 720000"/>
              <a:gd name="connsiteX35" fmla="*/ 394626 w 721335"/>
              <a:gd name="connsiteY35" fmla="*/ 451873 h 720000"/>
              <a:gd name="connsiteX36" fmla="*/ 326719 w 721335"/>
              <a:gd name="connsiteY36" fmla="*/ 451873 h 720000"/>
              <a:gd name="connsiteX37" fmla="*/ 248981 w 721335"/>
              <a:gd name="connsiteY37" fmla="*/ 529453 h 720000"/>
              <a:gd name="connsiteX38" fmla="*/ 248981 w 721335"/>
              <a:gd name="connsiteY38" fmla="*/ 677813 h 720000"/>
              <a:gd name="connsiteX39" fmla="*/ 154985 w 721335"/>
              <a:gd name="connsiteY39" fmla="*/ 677813 h 720000"/>
              <a:gd name="connsiteX40" fmla="*/ 119524 w 721335"/>
              <a:gd name="connsiteY40" fmla="*/ 642426 h 720000"/>
              <a:gd name="connsiteX41" fmla="*/ 119524 w 721335"/>
              <a:gd name="connsiteY41" fmla="*/ 405198 h 720000"/>
              <a:gd name="connsiteX42" fmla="*/ 98389 w 721335"/>
              <a:gd name="connsiteY42" fmla="*/ 384105 h 720000"/>
              <a:gd name="connsiteX43" fmla="*/ 66928 w 721335"/>
              <a:gd name="connsiteY43" fmla="*/ 384105 h 720000"/>
              <a:gd name="connsiteX44" fmla="*/ 65938 w 721335"/>
              <a:gd name="connsiteY44" fmla="*/ 384060 h 720000"/>
              <a:gd name="connsiteX45" fmla="*/ 49310 w 721335"/>
              <a:gd name="connsiteY45" fmla="*/ 377034 h 720000"/>
              <a:gd name="connsiteX46" fmla="*/ 49310 w 721335"/>
              <a:gd name="connsiteY46" fmla="*/ 342955 h 720000"/>
              <a:gd name="connsiteX47" fmla="*/ 49321 w 721335"/>
              <a:gd name="connsiteY47" fmla="*/ 342944 h 720000"/>
              <a:gd name="connsiteX48" fmla="*/ 49338 w 721335"/>
              <a:gd name="connsiteY48" fmla="*/ 342927 h 720000"/>
              <a:gd name="connsiteX49" fmla="*/ 343604 w 721335"/>
              <a:gd name="connsiteY49" fmla="*/ 49246 h 720000"/>
              <a:gd name="connsiteX50" fmla="*/ 360673 w 721335"/>
              <a:gd name="connsiteY50" fmla="*/ 42188 h 720000"/>
              <a:gd name="connsiteX51" fmla="*/ 377740 w 721335"/>
              <a:gd name="connsiteY51" fmla="*/ 49246 h 720000"/>
              <a:gd name="connsiteX52" fmla="*/ 671941 w 721335"/>
              <a:gd name="connsiteY52" fmla="*/ 342866 h 720000"/>
              <a:gd name="connsiteX53" fmla="*/ 672078 w 721335"/>
              <a:gd name="connsiteY53" fmla="*/ 342998 h 720000"/>
              <a:gd name="connsiteX54" fmla="*/ 672034 w 721335"/>
              <a:gd name="connsiteY54" fmla="*/ 37704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21335" h="720000">
                <a:moveTo>
                  <a:pt x="701964" y="313165"/>
                </a:moveTo>
                <a:cubicBezTo>
                  <a:pt x="701943" y="313149"/>
                  <a:pt x="701926" y="313127"/>
                  <a:pt x="701909" y="313110"/>
                </a:cubicBezTo>
                <a:lnTo>
                  <a:pt x="407632" y="19418"/>
                </a:lnTo>
                <a:cubicBezTo>
                  <a:pt x="395088" y="6894"/>
                  <a:pt x="378411" y="0"/>
                  <a:pt x="360673" y="0"/>
                </a:cubicBezTo>
                <a:cubicBezTo>
                  <a:pt x="342934" y="0"/>
                  <a:pt x="326257" y="6894"/>
                  <a:pt x="313708" y="19418"/>
                </a:cubicBezTo>
                <a:lnTo>
                  <a:pt x="19584" y="312962"/>
                </a:lnTo>
                <a:cubicBezTo>
                  <a:pt x="19485" y="313061"/>
                  <a:pt x="19380" y="313165"/>
                  <a:pt x="19286" y="313265"/>
                </a:cubicBezTo>
                <a:cubicBezTo>
                  <a:pt x="-6472" y="339120"/>
                  <a:pt x="-6428" y="381071"/>
                  <a:pt x="19413" y="406862"/>
                </a:cubicBezTo>
                <a:cubicBezTo>
                  <a:pt x="31219" y="418650"/>
                  <a:pt x="46806" y="425474"/>
                  <a:pt x="63477" y="426192"/>
                </a:cubicBezTo>
                <a:cubicBezTo>
                  <a:pt x="64160" y="426258"/>
                  <a:pt x="64842" y="426292"/>
                  <a:pt x="65530" y="426292"/>
                </a:cubicBezTo>
                <a:lnTo>
                  <a:pt x="77254" y="426292"/>
                </a:lnTo>
                <a:lnTo>
                  <a:pt x="77254" y="642426"/>
                </a:lnTo>
                <a:cubicBezTo>
                  <a:pt x="77254" y="685201"/>
                  <a:pt x="112126" y="720000"/>
                  <a:pt x="154985" y="720000"/>
                </a:cubicBezTo>
                <a:lnTo>
                  <a:pt x="270116" y="720000"/>
                </a:lnTo>
                <a:cubicBezTo>
                  <a:pt x="281790" y="720000"/>
                  <a:pt x="291251" y="710551"/>
                  <a:pt x="291251" y="698906"/>
                </a:cubicBezTo>
                <a:lnTo>
                  <a:pt x="291251" y="529453"/>
                </a:lnTo>
                <a:cubicBezTo>
                  <a:pt x="291251" y="509936"/>
                  <a:pt x="307163" y="494061"/>
                  <a:pt x="326719" y="494061"/>
                </a:cubicBezTo>
                <a:lnTo>
                  <a:pt x="394626" y="494061"/>
                </a:lnTo>
                <a:cubicBezTo>
                  <a:pt x="414181" y="494061"/>
                  <a:pt x="430087" y="509936"/>
                  <a:pt x="430087" y="529453"/>
                </a:cubicBezTo>
                <a:lnTo>
                  <a:pt x="430087" y="698906"/>
                </a:lnTo>
                <a:cubicBezTo>
                  <a:pt x="430087" y="710551"/>
                  <a:pt x="439549" y="720000"/>
                  <a:pt x="451222" y="720000"/>
                </a:cubicBezTo>
                <a:lnTo>
                  <a:pt x="566353" y="720000"/>
                </a:lnTo>
                <a:cubicBezTo>
                  <a:pt x="609218" y="720000"/>
                  <a:pt x="644085" y="685201"/>
                  <a:pt x="644085" y="642426"/>
                </a:cubicBezTo>
                <a:lnTo>
                  <a:pt x="644085" y="426292"/>
                </a:lnTo>
                <a:lnTo>
                  <a:pt x="654961" y="426292"/>
                </a:lnTo>
                <a:cubicBezTo>
                  <a:pt x="672695" y="426292"/>
                  <a:pt x="689372" y="419397"/>
                  <a:pt x="701926" y="406868"/>
                </a:cubicBezTo>
                <a:cubicBezTo>
                  <a:pt x="727794" y="381039"/>
                  <a:pt x="727805" y="339010"/>
                  <a:pt x="701964" y="313165"/>
                </a:cubicBezTo>
                <a:close/>
                <a:moveTo>
                  <a:pt x="672034" y="377040"/>
                </a:moveTo>
                <a:cubicBezTo>
                  <a:pt x="667472" y="381593"/>
                  <a:pt x="661406" y="384105"/>
                  <a:pt x="654961" y="384105"/>
                </a:cubicBezTo>
                <a:lnTo>
                  <a:pt x="622950" y="384105"/>
                </a:lnTo>
                <a:cubicBezTo>
                  <a:pt x="611277" y="384105"/>
                  <a:pt x="601815" y="393546"/>
                  <a:pt x="601815" y="405198"/>
                </a:cubicBezTo>
                <a:lnTo>
                  <a:pt x="601815" y="642426"/>
                </a:lnTo>
                <a:cubicBezTo>
                  <a:pt x="601815" y="661937"/>
                  <a:pt x="585909" y="677813"/>
                  <a:pt x="566353" y="677813"/>
                </a:cubicBezTo>
                <a:lnTo>
                  <a:pt x="472357" y="677813"/>
                </a:lnTo>
                <a:lnTo>
                  <a:pt x="472357" y="529453"/>
                </a:lnTo>
                <a:cubicBezTo>
                  <a:pt x="472357" y="486678"/>
                  <a:pt x="437490" y="451873"/>
                  <a:pt x="394626" y="451873"/>
                </a:cubicBezTo>
                <a:lnTo>
                  <a:pt x="326719" y="451873"/>
                </a:lnTo>
                <a:cubicBezTo>
                  <a:pt x="283854" y="451873"/>
                  <a:pt x="248981" y="486678"/>
                  <a:pt x="248981" y="529453"/>
                </a:cubicBezTo>
                <a:lnTo>
                  <a:pt x="248981" y="677813"/>
                </a:lnTo>
                <a:lnTo>
                  <a:pt x="154985" y="677813"/>
                </a:lnTo>
                <a:cubicBezTo>
                  <a:pt x="135436" y="677813"/>
                  <a:pt x="119524" y="661937"/>
                  <a:pt x="119524" y="642426"/>
                </a:cubicBezTo>
                <a:lnTo>
                  <a:pt x="119524" y="405198"/>
                </a:lnTo>
                <a:cubicBezTo>
                  <a:pt x="119524" y="393546"/>
                  <a:pt x="110063" y="384105"/>
                  <a:pt x="98389" y="384105"/>
                </a:cubicBezTo>
                <a:lnTo>
                  <a:pt x="66928" y="384105"/>
                </a:lnTo>
                <a:cubicBezTo>
                  <a:pt x="66598" y="384082"/>
                  <a:pt x="66273" y="384065"/>
                  <a:pt x="65938" y="384060"/>
                </a:cubicBezTo>
                <a:cubicBezTo>
                  <a:pt x="59641" y="383950"/>
                  <a:pt x="53735" y="381457"/>
                  <a:pt x="49310" y="377034"/>
                </a:cubicBezTo>
                <a:cubicBezTo>
                  <a:pt x="39899" y="367642"/>
                  <a:pt x="39899" y="352353"/>
                  <a:pt x="49310" y="342955"/>
                </a:cubicBezTo>
                <a:cubicBezTo>
                  <a:pt x="49316" y="342955"/>
                  <a:pt x="49316" y="342949"/>
                  <a:pt x="49321" y="342944"/>
                </a:cubicBezTo>
                <a:lnTo>
                  <a:pt x="49338" y="342927"/>
                </a:lnTo>
                <a:lnTo>
                  <a:pt x="343604" y="49246"/>
                </a:lnTo>
                <a:cubicBezTo>
                  <a:pt x="348162" y="44692"/>
                  <a:pt x="354221" y="42188"/>
                  <a:pt x="360673" y="42188"/>
                </a:cubicBezTo>
                <a:cubicBezTo>
                  <a:pt x="367118" y="42188"/>
                  <a:pt x="373178" y="44692"/>
                  <a:pt x="377740" y="49246"/>
                </a:cubicBezTo>
                <a:lnTo>
                  <a:pt x="671941" y="342866"/>
                </a:lnTo>
                <a:cubicBezTo>
                  <a:pt x="671985" y="342911"/>
                  <a:pt x="672034" y="342955"/>
                  <a:pt x="672078" y="342998"/>
                </a:cubicBezTo>
                <a:cubicBezTo>
                  <a:pt x="681441" y="352409"/>
                  <a:pt x="681424" y="367663"/>
                  <a:pt x="672034" y="377040"/>
                </a:cubicBezTo>
                <a:close/>
              </a:path>
            </a:pathLst>
          </a:custGeom>
          <a:solidFill>
            <a:schemeClr val="bg1"/>
          </a:solidFill>
          <a:ln w="1398" cap="flat">
            <a:noFill/>
            <a:prstDash val="solid"/>
            <a:miter/>
          </a:ln>
        </p:spPr>
        <p:txBody>
          <a:bodyPr rtlCol="0" anchor="ctr"/>
          <a:lstStyle/>
          <a:p>
            <a:endParaRPr lang="en-IN"/>
          </a:p>
        </p:txBody>
      </p:sp>
      <p:sp>
        <p:nvSpPr>
          <p:cNvPr id="84" name="TextBox 83">
            <a:extLst>
              <a:ext uri="{FF2B5EF4-FFF2-40B4-BE49-F238E27FC236}">
                <a16:creationId xmlns:a16="http://schemas.microsoft.com/office/drawing/2014/main" id="{7D3264FD-509C-908C-72E4-A4627FE1950B}"/>
              </a:ext>
            </a:extLst>
          </p:cNvPr>
          <p:cNvSpPr txBox="1"/>
          <p:nvPr/>
        </p:nvSpPr>
        <p:spPr>
          <a:xfrm>
            <a:off x="1106846" y="1807459"/>
            <a:ext cx="982961"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Benefits</a:t>
            </a:r>
            <a:endParaRPr lang="en-IN" sz="1600" dirty="0">
              <a:solidFill>
                <a:schemeClr val="bg1"/>
              </a:solidFill>
              <a:latin typeface="Inter" panose="02000503000000020004" pitchFamily="2" charset="0"/>
              <a:ea typeface="Inter" panose="02000503000000020004" pitchFamily="2" charset="0"/>
            </a:endParaRPr>
          </a:p>
        </p:txBody>
      </p:sp>
      <p:sp>
        <p:nvSpPr>
          <p:cNvPr id="85" name="TextBox 84">
            <a:extLst>
              <a:ext uri="{FF2B5EF4-FFF2-40B4-BE49-F238E27FC236}">
                <a16:creationId xmlns:a16="http://schemas.microsoft.com/office/drawing/2014/main" id="{0465720E-3DDF-4DDE-75A2-03982BE0FADE}"/>
              </a:ext>
            </a:extLst>
          </p:cNvPr>
          <p:cNvSpPr txBox="1"/>
          <p:nvPr/>
        </p:nvSpPr>
        <p:spPr>
          <a:xfrm>
            <a:off x="3139090" y="1188589"/>
            <a:ext cx="8339818" cy="5650649"/>
          </a:xfrm>
          <a:prstGeom prst="rect">
            <a:avLst/>
          </a:prstGeom>
          <a:noFill/>
        </p:spPr>
        <p:txBody>
          <a:bodyPr wrap="square">
            <a:spAutoFit/>
          </a:bodyPr>
          <a:lstStyle>
            <a:defPPr>
              <a:defRPr lang="en-US"/>
            </a:defPPr>
            <a:lvl1pPr marL="12700" marR="5080">
              <a:lnSpc>
                <a:spcPct val="103200"/>
              </a:lnSpc>
              <a:spcBef>
                <a:spcPts val="570"/>
              </a:spcBef>
              <a:defRPr sz="1100">
                <a:solidFill>
                  <a:schemeClr val="lt1"/>
                </a:solidFill>
                <a:latin typeface="Inter" panose="02000503000000020004" pitchFamily="2" charset="0"/>
                <a:ea typeface="Inter" panose="02000503000000020004" pitchFamily="2" charset="0"/>
              </a:defRPr>
            </a:lvl1pPr>
          </a:lstStyle>
          <a:p>
            <a:r>
              <a:rPr lang="en-US" sz="1200" dirty="0"/>
              <a:t>IR is a comprehensive practice vital in safeguarding organizations against cybersecurity threats. Its proactive and adaptive nature helps organizations minimize damage, recover from incidents, and strengthen their security posture. Now, let us look at the IR lifecycle to understand a more in-depth approach to design and follow the same to perform investigation under forensic analysis during incidents.</a:t>
            </a:r>
          </a:p>
          <a:p>
            <a:endParaRPr lang="en-US" sz="1200" dirty="0"/>
          </a:p>
          <a:p>
            <a:r>
              <a:rPr lang="en-US" sz="1200" dirty="0"/>
              <a:t>Following are some of the key advantages of IR to eradicate the threats around the globe:</a:t>
            </a:r>
          </a:p>
          <a:p>
            <a:pPr marL="184150" indent="-171450">
              <a:buFont typeface="Arial" panose="020B0604020202020204" pitchFamily="34" charset="0"/>
              <a:buChar char="•"/>
            </a:pPr>
            <a:r>
              <a:rPr lang="en-US" sz="1200" dirty="0"/>
              <a:t>Early Threat Detection</a:t>
            </a:r>
          </a:p>
          <a:p>
            <a:pPr marL="184150" indent="-171450">
              <a:buFont typeface="Arial" panose="020B0604020202020204" pitchFamily="34" charset="0"/>
              <a:buChar char="•"/>
            </a:pPr>
            <a:r>
              <a:rPr lang="en-US" sz="1200" dirty="0"/>
              <a:t>Containment and eradication</a:t>
            </a:r>
          </a:p>
          <a:p>
            <a:pPr marL="184150" indent="-171450">
              <a:buFont typeface="Arial" panose="020B0604020202020204" pitchFamily="34" charset="0"/>
              <a:buChar char="•"/>
            </a:pPr>
            <a:r>
              <a:rPr lang="en-US" sz="1200" dirty="0"/>
              <a:t>Coordination and collaboration</a:t>
            </a:r>
          </a:p>
          <a:p>
            <a:pPr marL="184150" indent="-171450">
              <a:buFont typeface="Arial" panose="020B0604020202020204" pitchFamily="34" charset="0"/>
              <a:buChar char="•"/>
            </a:pPr>
            <a:r>
              <a:rPr lang="en-US" sz="1200" dirty="0"/>
              <a:t>Third-party relationships</a:t>
            </a:r>
          </a:p>
          <a:p>
            <a:pPr marL="184150" indent="-171450">
              <a:buFont typeface="Arial" panose="020B0604020202020204" pitchFamily="34" charset="0"/>
              <a:buChar char="•"/>
            </a:pPr>
            <a:r>
              <a:rPr lang="en-US" sz="1200" dirty="0"/>
              <a:t>Training and Awareness</a:t>
            </a:r>
          </a:p>
          <a:p>
            <a:pPr marL="184150" indent="-171450">
              <a:buFont typeface="Arial" panose="020B0604020202020204" pitchFamily="34" charset="0"/>
              <a:buChar char="•"/>
            </a:pPr>
            <a:r>
              <a:rPr lang="en-US" sz="1200" dirty="0"/>
              <a:t>Business Continuity</a:t>
            </a:r>
          </a:p>
          <a:p>
            <a:pPr marL="184150" indent="-171450">
              <a:buFont typeface="Arial" panose="020B0604020202020204" pitchFamily="34" charset="0"/>
              <a:buChar char="•"/>
            </a:pPr>
            <a:r>
              <a:rPr lang="en-US" sz="1200" dirty="0"/>
              <a:t>Data Recovery</a:t>
            </a:r>
          </a:p>
          <a:p>
            <a:pPr marL="184150" indent="-171450">
              <a:buFont typeface="Arial" panose="020B0604020202020204" pitchFamily="34" charset="0"/>
              <a:buChar char="•"/>
            </a:pPr>
            <a:r>
              <a:rPr lang="en-US" sz="1200" dirty="0"/>
              <a:t>Incident Reporting</a:t>
            </a:r>
          </a:p>
          <a:p>
            <a:pPr marL="184150" indent="-171450">
              <a:buFont typeface="Arial" panose="020B0604020202020204" pitchFamily="34" charset="0"/>
              <a:buChar char="•"/>
            </a:pPr>
            <a:r>
              <a:rPr lang="en-US" sz="1200" dirty="0"/>
              <a:t>Threat Intelligence</a:t>
            </a:r>
          </a:p>
          <a:p>
            <a:pPr marL="184150" indent="-171450">
              <a:buFont typeface="Arial" panose="020B0604020202020204" pitchFamily="34" charset="0"/>
              <a:buChar char="•"/>
            </a:pPr>
            <a:r>
              <a:rPr lang="en-US" sz="1200" dirty="0"/>
              <a:t>Regulatory liaison</a:t>
            </a:r>
          </a:p>
          <a:p>
            <a:pPr marL="184150" indent="-171450">
              <a:buFont typeface="Arial" panose="020B0604020202020204" pitchFamily="34" charset="0"/>
              <a:buChar char="•"/>
            </a:pPr>
            <a:r>
              <a:rPr lang="en-US" sz="1200" dirty="0"/>
              <a:t>Post Incident Analysis</a:t>
            </a:r>
          </a:p>
          <a:p>
            <a:pPr marL="184150" indent="-171450">
              <a:buFont typeface="Arial" panose="020B0604020202020204" pitchFamily="34" charset="0"/>
              <a:buChar char="•"/>
            </a:pPr>
            <a:r>
              <a:rPr lang="en-US" sz="1200" dirty="0"/>
              <a:t>Risk Management </a:t>
            </a:r>
          </a:p>
          <a:p>
            <a:pPr marL="184150" indent="-171450">
              <a:buFont typeface="Arial" panose="020B0604020202020204" pitchFamily="34" charset="0"/>
              <a:buChar char="•"/>
            </a:pPr>
            <a:r>
              <a:rPr lang="en-US" sz="1200" dirty="0"/>
              <a:t>Public Relations</a:t>
            </a:r>
          </a:p>
          <a:p>
            <a:pPr marL="184150" indent="-171450">
              <a:buFont typeface="Arial" panose="020B0604020202020204" pitchFamily="34" charset="0"/>
              <a:buChar char="•"/>
            </a:pPr>
            <a:r>
              <a:rPr lang="en-US" sz="1200" dirty="0"/>
              <a:t>Legal Support</a:t>
            </a:r>
          </a:p>
          <a:p>
            <a:pPr marL="184150" indent="-171450">
              <a:buFont typeface="Arial" panose="020B0604020202020204" pitchFamily="34" charset="0"/>
              <a:buChar char="•"/>
            </a:pPr>
            <a:r>
              <a:rPr lang="en-US" sz="1200" dirty="0"/>
              <a:t>Long term resilience</a:t>
            </a:r>
          </a:p>
          <a:p>
            <a:endParaRPr lang="en-IN" sz="1200" dirty="0"/>
          </a:p>
        </p:txBody>
      </p:sp>
      <p:cxnSp>
        <p:nvCxnSpPr>
          <p:cNvPr id="2" name="Straight Connector 1">
            <a:extLst>
              <a:ext uri="{FF2B5EF4-FFF2-40B4-BE49-F238E27FC236}">
                <a16:creationId xmlns:a16="http://schemas.microsoft.com/office/drawing/2014/main" id="{8508116B-4A9E-1122-6031-83281634AF09}"/>
              </a:ext>
            </a:extLst>
          </p:cNvPr>
          <p:cNvCxnSpPr>
            <a:cxnSpLocks/>
          </p:cNvCxnSpPr>
          <p:nvPr/>
        </p:nvCxnSpPr>
        <p:spPr>
          <a:xfrm>
            <a:off x="666400" y="3036733"/>
            <a:ext cx="2214150" cy="0"/>
          </a:xfrm>
          <a:prstGeom prst="line">
            <a:avLst/>
          </a:prstGeom>
          <a:ln w="25400">
            <a:solidFill>
              <a:srgbClr val="AAAAAA"/>
            </a:solidFill>
          </a:ln>
        </p:spPr>
        <p:style>
          <a:lnRef idx="1">
            <a:schemeClr val="accent1"/>
          </a:lnRef>
          <a:fillRef idx="0">
            <a:schemeClr val="accent1"/>
          </a:fillRef>
          <a:effectRef idx="0">
            <a:schemeClr val="accent1"/>
          </a:effectRef>
          <a:fontRef idx="minor">
            <a:schemeClr val="tx1"/>
          </a:fontRef>
        </p:style>
      </p:cxnSp>
      <p:pic>
        <p:nvPicPr>
          <p:cNvPr id="58" name="Picture 2">
            <a:extLst>
              <a:ext uri="{FF2B5EF4-FFF2-40B4-BE49-F238E27FC236}">
                <a16:creationId xmlns:a16="http://schemas.microsoft.com/office/drawing/2014/main" id="{F775E792-C3A8-DD68-198C-EF394B24129C}"/>
              </a:ext>
            </a:extLst>
          </p:cNvPr>
          <p:cNvPicPr>
            <a:picLocks noChangeAspect="1" noChangeArrowheads="1"/>
          </p:cNvPicPr>
          <p:nvPr/>
        </p:nvPicPr>
        <p:blipFill>
          <a:blip r:embed="rId3">
            <a:alphaModFix/>
            <a:extLst>
              <a:ext uri="{28A0092B-C50C-407E-A947-70E740481C1C}">
                <a14:useLocalDpi xmlns:a14="http://schemas.microsoft.com/office/drawing/2010/main" val="0"/>
              </a:ext>
            </a:extLst>
          </a:blip>
          <a:srcRect/>
          <a:stretch>
            <a:fillRect/>
          </a:stretch>
        </p:blipFill>
        <p:spPr bwMode="auto">
          <a:xfrm>
            <a:off x="7055995" y="2577158"/>
            <a:ext cx="5140698" cy="429292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69" name="Graphic 20">
            <a:extLst>
              <a:ext uri="{FF2B5EF4-FFF2-40B4-BE49-F238E27FC236}">
                <a16:creationId xmlns:a16="http://schemas.microsoft.com/office/drawing/2014/main" id="{20A848C2-533B-9C5E-6A64-67EF6A32C1B9}"/>
              </a:ext>
            </a:extLst>
          </p:cNvPr>
          <p:cNvSpPr/>
          <p:nvPr/>
        </p:nvSpPr>
        <p:spPr>
          <a:xfrm>
            <a:off x="678889" y="1842521"/>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4" name="TextBox 3">
            <a:extLst>
              <a:ext uri="{FF2B5EF4-FFF2-40B4-BE49-F238E27FC236}">
                <a16:creationId xmlns:a16="http://schemas.microsoft.com/office/drawing/2014/main" id="{71198D82-A989-BBCC-251E-0CA80F99B33B}"/>
              </a:ext>
            </a:extLst>
          </p:cNvPr>
          <p:cNvSpPr txBox="1"/>
          <p:nvPr/>
        </p:nvSpPr>
        <p:spPr>
          <a:xfrm>
            <a:off x="1106846" y="2359849"/>
            <a:ext cx="1144865"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Life Cycle</a:t>
            </a:r>
            <a:endParaRPr lang="en-IN" sz="1600" dirty="0">
              <a:solidFill>
                <a:schemeClr val="bg1"/>
              </a:solidFill>
              <a:latin typeface="Inter" panose="02000503000000020004" pitchFamily="2" charset="0"/>
              <a:ea typeface="Inter" panose="02000503000000020004" pitchFamily="2" charset="0"/>
            </a:endParaRPr>
          </a:p>
        </p:txBody>
      </p:sp>
      <p:sp>
        <p:nvSpPr>
          <p:cNvPr id="13" name="Graphic 13">
            <a:extLst>
              <a:ext uri="{FF2B5EF4-FFF2-40B4-BE49-F238E27FC236}">
                <a16:creationId xmlns:a16="http://schemas.microsoft.com/office/drawing/2014/main" id="{F0FD4A59-7AB2-05C3-4BA8-DAD11AB80EA4}"/>
              </a:ext>
            </a:extLst>
          </p:cNvPr>
          <p:cNvSpPr/>
          <p:nvPr/>
        </p:nvSpPr>
        <p:spPr>
          <a:xfrm>
            <a:off x="725785" y="241738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14" name="TextBox 13">
            <a:extLst>
              <a:ext uri="{FF2B5EF4-FFF2-40B4-BE49-F238E27FC236}">
                <a16:creationId xmlns:a16="http://schemas.microsoft.com/office/drawing/2014/main" id="{E9E492B5-FA8B-7E43-58D0-94C6BA3C967A}"/>
              </a:ext>
            </a:extLst>
          </p:cNvPr>
          <p:cNvSpPr txBox="1"/>
          <p:nvPr/>
        </p:nvSpPr>
        <p:spPr>
          <a:xfrm>
            <a:off x="1106846" y="3429000"/>
            <a:ext cx="1074333"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Playbook</a:t>
            </a:r>
            <a:endParaRPr lang="en-IN" sz="1600" dirty="0">
              <a:solidFill>
                <a:schemeClr val="bg1"/>
              </a:solidFill>
              <a:latin typeface="Inter" panose="02000503000000020004" pitchFamily="2" charset="0"/>
              <a:ea typeface="Inter" panose="02000503000000020004" pitchFamily="2" charset="0"/>
            </a:endParaRPr>
          </a:p>
        </p:txBody>
      </p:sp>
      <p:sp>
        <p:nvSpPr>
          <p:cNvPr id="15" name="Graphic 20">
            <a:extLst>
              <a:ext uri="{FF2B5EF4-FFF2-40B4-BE49-F238E27FC236}">
                <a16:creationId xmlns:a16="http://schemas.microsoft.com/office/drawing/2014/main" id="{593516D6-02F7-39A1-48C3-2B734E476872}"/>
              </a:ext>
            </a:extLst>
          </p:cNvPr>
          <p:cNvSpPr/>
          <p:nvPr/>
        </p:nvSpPr>
        <p:spPr>
          <a:xfrm>
            <a:off x="664195" y="3459809"/>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16" name="TextBox 15">
            <a:extLst>
              <a:ext uri="{FF2B5EF4-FFF2-40B4-BE49-F238E27FC236}">
                <a16:creationId xmlns:a16="http://schemas.microsoft.com/office/drawing/2014/main" id="{A3297E00-970F-47DA-EA5B-098B16D540E8}"/>
              </a:ext>
            </a:extLst>
          </p:cNvPr>
          <p:cNvSpPr txBox="1"/>
          <p:nvPr/>
        </p:nvSpPr>
        <p:spPr>
          <a:xfrm>
            <a:off x="1106846" y="3992277"/>
            <a:ext cx="1146468"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a:t>
            </a:r>
          </a:p>
        </p:txBody>
      </p:sp>
      <p:sp>
        <p:nvSpPr>
          <p:cNvPr id="17" name="Graphic 13">
            <a:extLst>
              <a:ext uri="{FF2B5EF4-FFF2-40B4-BE49-F238E27FC236}">
                <a16:creationId xmlns:a16="http://schemas.microsoft.com/office/drawing/2014/main" id="{31CA1692-1EC6-B196-0A6C-3FC089279ABE}"/>
              </a:ext>
            </a:extLst>
          </p:cNvPr>
          <p:cNvSpPr/>
          <p:nvPr/>
        </p:nvSpPr>
        <p:spPr>
          <a:xfrm>
            <a:off x="704980" y="4023139"/>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38" name="TextBox 37">
            <a:extLst>
              <a:ext uri="{FF2B5EF4-FFF2-40B4-BE49-F238E27FC236}">
                <a16:creationId xmlns:a16="http://schemas.microsoft.com/office/drawing/2014/main" id="{50DD09D6-7FB5-7364-07B0-6196308DE7CE}"/>
              </a:ext>
            </a:extLst>
          </p:cNvPr>
          <p:cNvSpPr txBox="1"/>
          <p:nvPr/>
        </p:nvSpPr>
        <p:spPr>
          <a:xfrm>
            <a:off x="1106846" y="5118831"/>
            <a:ext cx="1253869"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Conclusion</a:t>
            </a:r>
            <a:endParaRPr lang="en-IN" sz="1600" dirty="0">
              <a:solidFill>
                <a:schemeClr val="bg1"/>
              </a:solidFill>
              <a:latin typeface="Inter" panose="02000503000000020004" pitchFamily="2" charset="0"/>
              <a:ea typeface="Inter" panose="02000503000000020004" pitchFamily="2" charset="0"/>
            </a:endParaRPr>
          </a:p>
        </p:txBody>
      </p:sp>
      <p:grpSp>
        <p:nvGrpSpPr>
          <p:cNvPr id="39" name="Graphic 17">
            <a:extLst>
              <a:ext uri="{FF2B5EF4-FFF2-40B4-BE49-F238E27FC236}">
                <a16:creationId xmlns:a16="http://schemas.microsoft.com/office/drawing/2014/main" id="{C4668620-E098-375A-C6D9-EAEE3DA42E8E}"/>
              </a:ext>
            </a:extLst>
          </p:cNvPr>
          <p:cNvGrpSpPr/>
          <p:nvPr/>
        </p:nvGrpSpPr>
        <p:grpSpPr>
          <a:xfrm>
            <a:off x="695849" y="5155105"/>
            <a:ext cx="221404" cy="266006"/>
            <a:chOff x="7512790" y="678430"/>
            <a:chExt cx="575867" cy="691875"/>
          </a:xfrm>
          <a:noFill/>
        </p:grpSpPr>
        <p:sp>
          <p:nvSpPr>
            <p:cNvPr id="40" name="Freeform: Shape 39">
              <a:extLst>
                <a:ext uri="{FF2B5EF4-FFF2-40B4-BE49-F238E27FC236}">
                  <a16:creationId xmlns:a16="http://schemas.microsoft.com/office/drawing/2014/main" id="{C4C3FD59-218C-1A59-CA5C-EF639348787B}"/>
                </a:ext>
              </a:extLst>
            </p:cNvPr>
            <p:cNvSpPr/>
            <p:nvPr/>
          </p:nvSpPr>
          <p:spPr>
            <a:xfrm>
              <a:off x="7563402" y="747851"/>
              <a:ext cx="401300" cy="241911"/>
            </a:xfrm>
            <a:custGeom>
              <a:avLst/>
              <a:gdLst>
                <a:gd name="connsiteX0" fmla="*/ 401300 w 401300"/>
                <a:gd name="connsiteY0" fmla="*/ 0 h 241911"/>
                <a:gd name="connsiteX1" fmla="*/ 401300 w 401300"/>
                <a:gd name="connsiteY1" fmla="*/ 241912 h 241911"/>
                <a:gd name="connsiteX2" fmla="*/ 252963 w 401300"/>
                <a:gd name="connsiteY2" fmla="*/ 241912 h 241911"/>
                <a:gd name="connsiteX3" fmla="*/ 217450 w 401300"/>
                <a:gd name="connsiteY3" fmla="*/ 224617 h 241911"/>
                <a:gd name="connsiteX4" fmla="*/ 179422 w 401300"/>
                <a:gd name="connsiteY4" fmla="*/ 176124 h 241911"/>
                <a:gd name="connsiteX5" fmla="*/ 143892 w 401300"/>
                <a:gd name="connsiteY5" fmla="*/ 158830 h 241911"/>
                <a:gd name="connsiteX6" fmla="*/ 0 w 401300"/>
                <a:gd name="connsiteY6" fmla="*/ 158830 h 241911"/>
                <a:gd name="connsiteX7" fmla="*/ 0 w 401300"/>
                <a:gd name="connsiteY7" fmla="*/ 0 h 241911"/>
                <a:gd name="connsiteX8" fmla="*/ 401300 w 401300"/>
                <a:gd name="connsiteY8" fmla="*/ 0 h 2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300" h="241911">
                  <a:moveTo>
                    <a:pt x="401300" y="0"/>
                  </a:moveTo>
                  <a:lnTo>
                    <a:pt x="401300" y="241912"/>
                  </a:lnTo>
                  <a:lnTo>
                    <a:pt x="252963" y="241912"/>
                  </a:lnTo>
                  <a:cubicBezTo>
                    <a:pt x="239092" y="241912"/>
                    <a:pt x="226000" y="235536"/>
                    <a:pt x="217450" y="224617"/>
                  </a:cubicBezTo>
                  <a:lnTo>
                    <a:pt x="179422" y="176124"/>
                  </a:lnTo>
                  <a:cubicBezTo>
                    <a:pt x="170872" y="165206"/>
                    <a:pt x="157763" y="158830"/>
                    <a:pt x="143892" y="158830"/>
                  </a:cubicBezTo>
                  <a:lnTo>
                    <a:pt x="0" y="158830"/>
                  </a:lnTo>
                  <a:lnTo>
                    <a:pt x="0" y="0"/>
                  </a:lnTo>
                  <a:lnTo>
                    <a:pt x="401300" y="0"/>
                  </a:lnTo>
                  <a:close/>
                </a:path>
              </a:pathLst>
            </a:custGeom>
            <a:grpFill/>
            <a:ln w="12700" cap="rnd">
              <a:solidFill>
                <a:schemeClr val="bg1"/>
              </a:solidFill>
              <a:prstDash val="solid"/>
              <a:round/>
            </a:ln>
          </p:spPr>
          <p:txBody>
            <a:bodyPr rtlCol="0" anchor="ctr"/>
            <a:lstStyle/>
            <a:p>
              <a:endParaRPr lang="en-IN"/>
            </a:p>
          </p:txBody>
        </p:sp>
        <p:sp>
          <p:nvSpPr>
            <p:cNvPr id="41" name="Freeform: Shape 40">
              <a:extLst>
                <a:ext uri="{FF2B5EF4-FFF2-40B4-BE49-F238E27FC236}">
                  <a16:creationId xmlns:a16="http://schemas.microsoft.com/office/drawing/2014/main" id="{DD7F57B7-4380-B320-113E-57B7D521AEE5}"/>
                </a:ext>
              </a:extLst>
            </p:cNvPr>
            <p:cNvSpPr/>
            <p:nvPr/>
          </p:nvSpPr>
          <p:spPr>
            <a:xfrm>
              <a:off x="7636069" y="678430"/>
              <a:ext cx="401300" cy="311332"/>
            </a:xfrm>
            <a:custGeom>
              <a:avLst/>
              <a:gdLst>
                <a:gd name="connsiteX0" fmla="*/ 401300 w 401300"/>
                <a:gd name="connsiteY0" fmla="*/ 0 h 311332"/>
                <a:gd name="connsiteX1" fmla="*/ 401300 w 401300"/>
                <a:gd name="connsiteY1" fmla="*/ 311333 h 311332"/>
                <a:gd name="connsiteX2" fmla="*/ 328634 w 401300"/>
                <a:gd name="connsiteY2" fmla="*/ 311333 h 311332"/>
                <a:gd name="connsiteX3" fmla="*/ 328634 w 401300"/>
                <a:gd name="connsiteY3" fmla="*/ 69421 h 311332"/>
                <a:gd name="connsiteX4" fmla="*/ 0 w 401300"/>
                <a:gd name="connsiteY4" fmla="*/ 69421 h 311332"/>
                <a:gd name="connsiteX5" fmla="*/ 0 w 401300"/>
                <a:gd name="connsiteY5" fmla="*/ 0 h 31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300" h="311332">
                  <a:moveTo>
                    <a:pt x="401300" y="0"/>
                  </a:moveTo>
                  <a:lnTo>
                    <a:pt x="401300" y="311333"/>
                  </a:lnTo>
                  <a:lnTo>
                    <a:pt x="328634" y="311333"/>
                  </a:lnTo>
                  <a:lnTo>
                    <a:pt x="328634" y="69421"/>
                  </a:lnTo>
                  <a:lnTo>
                    <a:pt x="0" y="69421"/>
                  </a:lnTo>
                  <a:lnTo>
                    <a:pt x="0" y="0"/>
                  </a:lnTo>
                  <a:close/>
                </a:path>
              </a:pathLst>
            </a:custGeom>
            <a:grpFill/>
            <a:ln w="12700" cap="rnd">
              <a:solidFill>
                <a:schemeClr val="bg1"/>
              </a:solidFill>
              <a:prstDash val="solid"/>
              <a:round/>
            </a:ln>
          </p:spPr>
          <p:txBody>
            <a:bodyPr rtlCol="0" anchor="ctr"/>
            <a:lstStyle/>
            <a:p>
              <a:endParaRPr lang="en-IN"/>
            </a:p>
          </p:txBody>
        </p:sp>
        <p:sp>
          <p:nvSpPr>
            <p:cNvPr id="42" name="Freeform: Shape 41">
              <a:extLst>
                <a:ext uri="{FF2B5EF4-FFF2-40B4-BE49-F238E27FC236}">
                  <a16:creationId xmlns:a16="http://schemas.microsoft.com/office/drawing/2014/main" id="{91409F25-C88E-5179-5A77-C5C0451D0F52}"/>
                </a:ext>
              </a:extLst>
            </p:cNvPr>
            <p:cNvSpPr/>
            <p:nvPr/>
          </p:nvSpPr>
          <p:spPr>
            <a:xfrm>
              <a:off x="7641265" y="831505"/>
              <a:ext cx="251843" cy="1406"/>
            </a:xfrm>
            <a:custGeom>
              <a:avLst/>
              <a:gdLst>
                <a:gd name="connsiteX0" fmla="*/ 0 w 251843"/>
                <a:gd name="connsiteY0" fmla="*/ 0 h 1406"/>
                <a:gd name="connsiteX1" fmla="*/ 251844 w 251843"/>
                <a:gd name="connsiteY1" fmla="*/ 0 h 1406"/>
              </a:gdLst>
              <a:ahLst/>
              <a:cxnLst>
                <a:cxn ang="0">
                  <a:pos x="connsiteX0" y="connsiteY0"/>
                </a:cxn>
                <a:cxn ang="0">
                  <a:pos x="connsiteX1" y="connsiteY1"/>
                </a:cxn>
              </a:cxnLst>
              <a:rect l="l" t="t" r="r" b="b"/>
              <a:pathLst>
                <a:path w="251843" h="1406">
                  <a:moveTo>
                    <a:pt x="0" y="0"/>
                  </a:moveTo>
                  <a:lnTo>
                    <a:pt x="251844" y="0"/>
                  </a:lnTo>
                </a:path>
              </a:pathLst>
            </a:custGeom>
            <a:grpFill/>
            <a:ln w="12700" cap="rnd">
              <a:solidFill>
                <a:schemeClr val="bg1"/>
              </a:solidFill>
              <a:prstDash val="solid"/>
              <a:round/>
            </a:ln>
          </p:spPr>
          <p:txBody>
            <a:bodyPr rtlCol="0" anchor="ctr"/>
            <a:lstStyle/>
            <a:p>
              <a:endParaRPr lang="en-IN"/>
            </a:p>
          </p:txBody>
        </p:sp>
        <p:sp>
          <p:nvSpPr>
            <p:cNvPr id="43" name="Freeform: Shape 42">
              <a:extLst>
                <a:ext uri="{FF2B5EF4-FFF2-40B4-BE49-F238E27FC236}">
                  <a16:creationId xmlns:a16="http://schemas.microsoft.com/office/drawing/2014/main" id="{BEC6B2B5-90AE-B6BC-B2B9-1A90FCD8A438}"/>
                </a:ext>
              </a:extLst>
            </p:cNvPr>
            <p:cNvSpPr/>
            <p:nvPr/>
          </p:nvSpPr>
          <p:spPr>
            <a:xfrm>
              <a:off x="7820334" y="910529"/>
              <a:ext cx="72774" cy="1406"/>
            </a:xfrm>
            <a:custGeom>
              <a:avLst/>
              <a:gdLst>
                <a:gd name="connsiteX0" fmla="*/ 0 w 72774"/>
                <a:gd name="connsiteY0" fmla="*/ 0 h 1406"/>
                <a:gd name="connsiteX1" fmla="*/ 72775 w 72774"/>
                <a:gd name="connsiteY1" fmla="*/ 0 h 1406"/>
              </a:gdLst>
              <a:ahLst/>
              <a:cxnLst>
                <a:cxn ang="0">
                  <a:pos x="connsiteX0" y="connsiteY0"/>
                </a:cxn>
                <a:cxn ang="0">
                  <a:pos x="connsiteX1" y="connsiteY1"/>
                </a:cxn>
              </a:cxnLst>
              <a:rect l="l" t="t" r="r" b="b"/>
              <a:pathLst>
                <a:path w="72774" h="1406">
                  <a:moveTo>
                    <a:pt x="0" y="0"/>
                  </a:moveTo>
                  <a:lnTo>
                    <a:pt x="72775" y="0"/>
                  </a:lnTo>
                </a:path>
              </a:pathLst>
            </a:custGeom>
            <a:grpFill/>
            <a:ln w="12700" cap="rnd">
              <a:solidFill>
                <a:schemeClr val="bg1"/>
              </a:solidFill>
              <a:prstDash val="solid"/>
              <a:round/>
            </a:ln>
          </p:spPr>
          <p:txBody>
            <a:bodyPr rtlCol="0" anchor="ctr"/>
            <a:lstStyle/>
            <a:p>
              <a:endParaRPr lang="en-IN"/>
            </a:p>
          </p:txBody>
        </p:sp>
        <p:sp>
          <p:nvSpPr>
            <p:cNvPr id="52" name="Freeform: Shape 51">
              <a:extLst>
                <a:ext uri="{FF2B5EF4-FFF2-40B4-BE49-F238E27FC236}">
                  <a16:creationId xmlns:a16="http://schemas.microsoft.com/office/drawing/2014/main" id="{9E8812CE-1D07-626F-3AAE-E7CE663C0447}"/>
                </a:ext>
              </a:extLst>
            </p:cNvPr>
            <p:cNvSpPr/>
            <p:nvPr/>
          </p:nvSpPr>
          <p:spPr>
            <a:xfrm>
              <a:off x="7512790" y="906676"/>
              <a:ext cx="575867" cy="463629"/>
            </a:xfrm>
            <a:custGeom>
              <a:avLst/>
              <a:gdLst>
                <a:gd name="connsiteX0" fmla="*/ 352747 w 575867"/>
                <a:gd name="connsiteY0" fmla="*/ 463629 h 463629"/>
                <a:gd name="connsiteX1" fmla="*/ 530729 w 575867"/>
                <a:gd name="connsiteY1" fmla="*/ 463629 h 463629"/>
                <a:gd name="connsiteX2" fmla="*/ 575868 w 575867"/>
                <a:gd name="connsiteY2" fmla="*/ 418490 h 463629"/>
                <a:gd name="connsiteX3" fmla="*/ 575868 w 575867"/>
                <a:gd name="connsiteY3" fmla="*/ 128233 h 463629"/>
                <a:gd name="connsiteX4" fmla="*/ 530729 w 575867"/>
                <a:gd name="connsiteY4" fmla="*/ 83094 h 463629"/>
                <a:gd name="connsiteX5" fmla="*/ 303583 w 575867"/>
                <a:gd name="connsiteY5" fmla="*/ 83094 h 463629"/>
                <a:gd name="connsiteX6" fmla="*/ 268055 w 575867"/>
                <a:gd name="connsiteY6" fmla="*/ 65800 h 463629"/>
                <a:gd name="connsiteX7" fmla="*/ 230039 w 575867"/>
                <a:gd name="connsiteY7" fmla="*/ 17294 h 463629"/>
                <a:gd name="connsiteX8" fmla="*/ 194511 w 575867"/>
                <a:gd name="connsiteY8" fmla="*/ 0 h 463629"/>
                <a:gd name="connsiteX9" fmla="*/ 45139 w 575867"/>
                <a:gd name="connsiteY9" fmla="*/ 0 h 463629"/>
                <a:gd name="connsiteX10" fmla="*/ 0 w 575867"/>
                <a:gd name="connsiteY10" fmla="*/ 45139 h 463629"/>
                <a:gd name="connsiteX11" fmla="*/ 0 w 575867"/>
                <a:gd name="connsiteY11" fmla="*/ 418490 h 463629"/>
                <a:gd name="connsiteX12" fmla="*/ 45139 w 575867"/>
                <a:gd name="connsiteY12" fmla="*/ 463629 h 463629"/>
                <a:gd name="connsiteX13" fmla="*/ 229158 w 575867"/>
                <a:gd name="connsiteY13" fmla="*/ 463629 h 46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5867" h="463629">
                  <a:moveTo>
                    <a:pt x="352747" y="463629"/>
                  </a:moveTo>
                  <a:lnTo>
                    <a:pt x="530729" y="463629"/>
                  </a:lnTo>
                  <a:cubicBezTo>
                    <a:pt x="555659" y="463629"/>
                    <a:pt x="575868" y="443420"/>
                    <a:pt x="575868" y="418490"/>
                  </a:cubicBezTo>
                  <a:lnTo>
                    <a:pt x="575868" y="128233"/>
                  </a:lnTo>
                  <a:cubicBezTo>
                    <a:pt x="575868" y="103303"/>
                    <a:pt x="555659" y="83094"/>
                    <a:pt x="530729" y="83094"/>
                  </a:cubicBezTo>
                  <a:lnTo>
                    <a:pt x="303583" y="83094"/>
                  </a:lnTo>
                  <a:cubicBezTo>
                    <a:pt x="289713" y="83094"/>
                    <a:pt x="276612" y="76717"/>
                    <a:pt x="268055" y="65800"/>
                  </a:cubicBezTo>
                  <a:lnTo>
                    <a:pt x="230039" y="17294"/>
                  </a:lnTo>
                  <a:cubicBezTo>
                    <a:pt x="221483" y="6377"/>
                    <a:pt x="208382" y="0"/>
                    <a:pt x="194511" y="0"/>
                  </a:cubicBezTo>
                  <a:lnTo>
                    <a:pt x="45139" y="0"/>
                  </a:lnTo>
                  <a:cubicBezTo>
                    <a:pt x="20209" y="0"/>
                    <a:pt x="0" y="20209"/>
                    <a:pt x="0" y="45139"/>
                  </a:cubicBezTo>
                  <a:lnTo>
                    <a:pt x="0" y="418490"/>
                  </a:lnTo>
                  <a:cubicBezTo>
                    <a:pt x="0" y="443420"/>
                    <a:pt x="20209" y="463629"/>
                    <a:pt x="45139" y="463629"/>
                  </a:cubicBezTo>
                  <a:lnTo>
                    <a:pt x="229158" y="463629"/>
                  </a:lnTo>
                </a:path>
              </a:pathLst>
            </a:custGeom>
            <a:grpFill/>
            <a:ln w="12700" cap="rnd">
              <a:solidFill>
                <a:schemeClr val="bg1"/>
              </a:solidFill>
              <a:prstDash val="solid"/>
              <a:round/>
            </a:ln>
          </p:spPr>
          <p:txBody>
            <a:bodyPr rtlCol="0" anchor="ctr"/>
            <a:lstStyle/>
            <a:p>
              <a:endParaRPr lang="en-IN"/>
            </a:p>
          </p:txBody>
        </p:sp>
        <p:sp>
          <p:nvSpPr>
            <p:cNvPr id="53" name="Freeform: Shape 52">
              <a:extLst>
                <a:ext uri="{FF2B5EF4-FFF2-40B4-BE49-F238E27FC236}">
                  <a16:creationId xmlns:a16="http://schemas.microsoft.com/office/drawing/2014/main" id="{03DF4E44-C5F4-B67B-4C5F-4B7DD86E61AD}"/>
                </a:ext>
              </a:extLst>
            </p:cNvPr>
            <p:cNvSpPr/>
            <p:nvPr/>
          </p:nvSpPr>
          <p:spPr>
            <a:xfrm>
              <a:off x="7653443" y="1101685"/>
              <a:ext cx="306412" cy="148867"/>
            </a:xfrm>
            <a:custGeom>
              <a:avLst/>
              <a:gdLst>
                <a:gd name="connsiteX0" fmla="*/ 223815 w 306412"/>
                <a:gd name="connsiteY0" fmla="*/ 41915 h 148867"/>
                <a:gd name="connsiteX1" fmla="*/ 223815 w 306412"/>
                <a:gd name="connsiteY1" fmla="*/ 17900 h 148867"/>
                <a:gd name="connsiteX2" fmla="*/ 205914 w 306412"/>
                <a:gd name="connsiteY2" fmla="*/ 0 h 148867"/>
                <a:gd name="connsiteX3" fmla="*/ 17900 w 306412"/>
                <a:gd name="connsiteY3" fmla="*/ 0 h 148867"/>
                <a:gd name="connsiteX4" fmla="*/ 0 w 306412"/>
                <a:gd name="connsiteY4" fmla="*/ 17900 h 148867"/>
                <a:gd name="connsiteX5" fmla="*/ 0 w 306412"/>
                <a:gd name="connsiteY5" fmla="*/ 130967 h 148867"/>
                <a:gd name="connsiteX6" fmla="*/ 17900 w 306412"/>
                <a:gd name="connsiteY6" fmla="*/ 148867 h 148867"/>
                <a:gd name="connsiteX7" fmla="*/ 205914 w 306412"/>
                <a:gd name="connsiteY7" fmla="*/ 148867 h 148867"/>
                <a:gd name="connsiteX8" fmla="*/ 223815 w 306412"/>
                <a:gd name="connsiteY8" fmla="*/ 130967 h 148867"/>
                <a:gd name="connsiteX9" fmla="*/ 223815 w 306412"/>
                <a:gd name="connsiteY9" fmla="*/ 106952 h 148867"/>
                <a:gd name="connsiteX10" fmla="*/ 280412 w 306412"/>
                <a:gd name="connsiteY10" fmla="*/ 135674 h 148867"/>
                <a:gd name="connsiteX11" fmla="*/ 306412 w 306412"/>
                <a:gd name="connsiteY11" fmla="*/ 119711 h 148867"/>
                <a:gd name="connsiteX12" fmla="*/ 306412 w 306412"/>
                <a:gd name="connsiteY12" fmla="*/ 29157 h 148867"/>
                <a:gd name="connsiteX13" fmla="*/ 280412 w 306412"/>
                <a:gd name="connsiteY13" fmla="*/ 13195 h 148867"/>
                <a:gd name="connsiteX14" fmla="*/ 223815 w 306412"/>
                <a:gd name="connsiteY14" fmla="*/ 41915 h 14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412" h="148867">
                  <a:moveTo>
                    <a:pt x="223815" y="41915"/>
                  </a:moveTo>
                  <a:lnTo>
                    <a:pt x="223815" y="17900"/>
                  </a:lnTo>
                  <a:cubicBezTo>
                    <a:pt x="223815" y="8014"/>
                    <a:pt x="215800" y="0"/>
                    <a:pt x="205914" y="0"/>
                  </a:cubicBezTo>
                  <a:lnTo>
                    <a:pt x="17900" y="0"/>
                  </a:lnTo>
                  <a:cubicBezTo>
                    <a:pt x="8014" y="0"/>
                    <a:pt x="0" y="8014"/>
                    <a:pt x="0" y="17900"/>
                  </a:cubicBezTo>
                  <a:lnTo>
                    <a:pt x="0" y="130967"/>
                  </a:lnTo>
                  <a:cubicBezTo>
                    <a:pt x="0" y="140853"/>
                    <a:pt x="8014" y="148867"/>
                    <a:pt x="17900" y="148867"/>
                  </a:cubicBezTo>
                  <a:lnTo>
                    <a:pt x="205914" y="148867"/>
                  </a:lnTo>
                  <a:cubicBezTo>
                    <a:pt x="215800" y="148867"/>
                    <a:pt x="223815" y="140853"/>
                    <a:pt x="223815" y="130967"/>
                  </a:cubicBezTo>
                  <a:lnTo>
                    <a:pt x="223815" y="106952"/>
                  </a:lnTo>
                  <a:lnTo>
                    <a:pt x="280412" y="135674"/>
                  </a:lnTo>
                  <a:cubicBezTo>
                    <a:pt x="292320" y="141716"/>
                    <a:pt x="306412" y="133064"/>
                    <a:pt x="306412" y="119711"/>
                  </a:cubicBezTo>
                  <a:lnTo>
                    <a:pt x="306412" y="29157"/>
                  </a:lnTo>
                  <a:cubicBezTo>
                    <a:pt x="306412" y="15803"/>
                    <a:pt x="292319" y="7152"/>
                    <a:pt x="280412" y="13195"/>
                  </a:cubicBezTo>
                  <a:lnTo>
                    <a:pt x="223815" y="41915"/>
                  </a:lnTo>
                  <a:close/>
                </a:path>
              </a:pathLst>
            </a:custGeom>
            <a:grpFill/>
            <a:ln w="12700" cap="rnd">
              <a:solidFill>
                <a:schemeClr val="bg1"/>
              </a:solidFill>
              <a:prstDash val="solid"/>
              <a:round/>
            </a:ln>
          </p:spPr>
          <p:txBody>
            <a:bodyPr rtlCol="0" anchor="ctr"/>
            <a:lstStyle/>
            <a:p>
              <a:endParaRPr lang="en-IN"/>
            </a:p>
          </p:txBody>
        </p:sp>
      </p:grpSp>
      <p:pic>
        <p:nvPicPr>
          <p:cNvPr id="54" name="Picture 2">
            <a:extLst>
              <a:ext uri="{FF2B5EF4-FFF2-40B4-BE49-F238E27FC236}">
                <a16:creationId xmlns:a16="http://schemas.microsoft.com/office/drawing/2014/main" id="{0F88B630-8180-DEC0-6B2F-6898AFB48684}"/>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209889" y="87638"/>
            <a:ext cx="896957" cy="81630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55" name="TextBox 54">
            <a:extLst>
              <a:ext uri="{FF2B5EF4-FFF2-40B4-BE49-F238E27FC236}">
                <a16:creationId xmlns:a16="http://schemas.microsoft.com/office/drawing/2014/main" id="{09893F47-DD6E-2E22-DADB-F0D37F0F4C28}"/>
              </a:ext>
            </a:extLst>
          </p:cNvPr>
          <p:cNvSpPr txBox="1"/>
          <p:nvPr/>
        </p:nvSpPr>
        <p:spPr>
          <a:xfrm>
            <a:off x="1106846" y="4555554"/>
            <a:ext cx="1853392"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 Contd.</a:t>
            </a:r>
            <a:endParaRPr lang="en-IN" sz="1600" dirty="0">
              <a:solidFill>
                <a:schemeClr val="bg1"/>
              </a:solidFill>
              <a:latin typeface="Inter" panose="02000503000000020004" pitchFamily="2" charset="0"/>
              <a:ea typeface="Inter" panose="02000503000000020004" pitchFamily="2" charset="0"/>
            </a:endParaRPr>
          </a:p>
        </p:txBody>
      </p:sp>
      <p:sp>
        <p:nvSpPr>
          <p:cNvPr id="56" name="Graphic 13">
            <a:extLst>
              <a:ext uri="{FF2B5EF4-FFF2-40B4-BE49-F238E27FC236}">
                <a16:creationId xmlns:a16="http://schemas.microsoft.com/office/drawing/2014/main" id="{B09ED3C1-B39A-8969-FF4B-8259066EEBDE}"/>
              </a:ext>
            </a:extLst>
          </p:cNvPr>
          <p:cNvSpPr/>
          <p:nvPr/>
        </p:nvSpPr>
        <p:spPr>
          <a:xfrm>
            <a:off x="693479" y="4598227"/>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Tree>
    <p:extLst>
      <p:ext uri="{BB962C8B-B14F-4D97-AF65-F5344CB8AC3E}">
        <p14:creationId xmlns:p14="http://schemas.microsoft.com/office/powerpoint/2010/main" val="1472526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F0F0F"/>
        </a:solidFill>
        <a:effectLst/>
      </p:bgPr>
    </p:bg>
    <p:spTree>
      <p:nvGrpSpPr>
        <p:cNvPr id="1" name=""/>
        <p:cNvGrpSpPr/>
        <p:nvPr/>
      </p:nvGrpSpPr>
      <p:grpSpPr>
        <a:xfrm>
          <a:off x="0" y="0"/>
          <a:ext cx="0" cy="0"/>
          <a:chOff x="0" y="0"/>
          <a:chExt cx="0" cy="0"/>
        </a:xfrm>
      </p:grpSpPr>
      <p:sp>
        <p:nvSpPr>
          <p:cNvPr id="96" name="Rectangle: Rounded Corners 95">
            <a:extLst>
              <a:ext uri="{FF2B5EF4-FFF2-40B4-BE49-F238E27FC236}">
                <a16:creationId xmlns:a16="http://schemas.microsoft.com/office/drawing/2014/main" id="{6FD7ABA1-788D-CE61-C28D-34980D6C5DA3}"/>
              </a:ext>
            </a:extLst>
          </p:cNvPr>
          <p:cNvSpPr/>
          <p:nvPr/>
        </p:nvSpPr>
        <p:spPr>
          <a:xfrm>
            <a:off x="-327660" y="2276523"/>
            <a:ext cx="3208210" cy="536274"/>
          </a:xfrm>
          <a:prstGeom prst="roundRect">
            <a:avLst>
              <a:gd name="adj" fmla="val 32390"/>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40571D0D-CB15-3D1C-3870-7513A31C6844}"/>
              </a:ext>
            </a:extLst>
          </p:cNvPr>
          <p:cNvSpPr txBox="1"/>
          <p:nvPr/>
        </p:nvSpPr>
        <p:spPr>
          <a:xfrm>
            <a:off x="1106846" y="3429000"/>
            <a:ext cx="1074333"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Playbook</a:t>
            </a:r>
            <a:endParaRPr lang="en-IN" sz="1600" dirty="0">
              <a:solidFill>
                <a:schemeClr val="bg1"/>
              </a:solidFill>
              <a:latin typeface="Inter" panose="02000503000000020004" pitchFamily="2" charset="0"/>
              <a:ea typeface="Inter" panose="02000503000000020004" pitchFamily="2" charset="0"/>
            </a:endParaRPr>
          </a:p>
        </p:txBody>
      </p:sp>
      <p:sp>
        <p:nvSpPr>
          <p:cNvPr id="64" name="Graphic 20">
            <a:extLst>
              <a:ext uri="{FF2B5EF4-FFF2-40B4-BE49-F238E27FC236}">
                <a16:creationId xmlns:a16="http://schemas.microsoft.com/office/drawing/2014/main" id="{FD4EDDFE-5C16-0DD4-4724-63E6CF3DB906}"/>
              </a:ext>
            </a:extLst>
          </p:cNvPr>
          <p:cNvSpPr/>
          <p:nvPr/>
        </p:nvSpPr>
        <p:spPr>
          <a:xfrm>
            <a:off x="664195" y="3459809"/>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84" name="TextBox 83">
            <a:extLst>
              <a:ext uri="{FF2B5EF4-FFF2-40B4-BE49-F238E27FC236}">
                <a16:creationId xmlns:a16="http://schemas.microsoft.com/office/drawing/2014/main" id="{7D3264FD-509C-908C-72E4-A4627FE1950B}"/>
              </a:ext>
            </a:extLst>
          </p:cNvPr>
          <p:cNvSpPr txBox="1"/>
          <p:nvPr/>
        </p:nvSpPr>
        <p:spPr>
          <a:xfrm>
            <a:off x="1106846" y="1807459"/>
            <a:ext cx="982961"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Benefits</a:t>
            </a:r>
            <a:endParaRPr lang="en-IN" sz="1600" dirty="0">
              <a:solidFill>
                <a:schemeClr val="bg1"/>
              </a:solidFill>
              <a:latin typeface="Inter" panose="02000503000000020004" pitchFamily="2" charset="0"/>
              <a:ea typeface="Inter" panose="02000503000000020004" pitchFamily="2" charset="0"/>
            </a:endParaRPr>
          </a:p>
        </p:txBody>
      </p:sp>
      <p:sp>
        <p:nvSpPr>
          <p:cNvPr id="2" name="TextBox 1">
            <a:extLst>
              <a:ext uri="{FF2B5EF4-FFF2-40B4-BE49-F238E27FC236}">
                <a16:creationId xmlns:a16="http://schemas.microsoft.com/office/drawing/2014/main" id="{70301129-C244-627F-F86C-D0BA3D552406}"/>
              </a:ext>
            </a:extLst>
          </p:cNvPr>
          <p:cNvSpPr txBox="1"/>
          <p:nvPr/>
        </p:nvSpPr>
        <p:spPr>
          <a:xfrm>
            <a:off x="2948312" y="87638"/>
            <a:ext cx="5663730" cy="584775"/>
          </a:xfrm>
          <a:prstGeom prst="rect">
            <a:avLst/>
          </a:prstGeom>
          <a:noFill/>
        </p:spPr>
        <p:txBody>
          <a:bodyPr wrap="none" rtlCol="0">
            <a:spAutoFit/>
          </a:bodyPr>
          <a:lstStyle/>
          <a:p>
            <a:r>
              <a:rPr lang="en-US" sz="3200" dirty="0">
                <a:solidFill>
                  <a:schemeClr val="bg1"/>
                </a:solidFill>
                <a:latin typeface="Inter SemiBold" panose="02000503000000020004" pitchFamily="2" charset="0"/>
                <a:ea typeface="Inter SemiBold" panose="02000503000000020004" pitchFamily="2" charset="0"/>
              </a:rPr>
              <a:t>Incident response Lifecycle</a:t>
            </a:r>
            <a:endParaRPr lang="en-IN" sz="3200" dirty="0">
              <a:solidFill>
                <a:schemeClr val="bg1"/>
              </a:solidFill>
              <a:latin typeface="Inter SemiBold" panose="02000503000000020004" pitchFamily="2" charset="0"/>
              <a:ea typeface="Inter SemiBold" panose="02000503000000020004" pitchFamily="2" charset="0"/>
            </a:endParaRPr>
          </a:p>
        </p:txBody>
      </p:sp>
      <p:cxnSp>
        <p:nvCxnSpPr>
          <p:cNvPr id="6" name="Straight Connector 5">
            <a:extLst>
              <a:ext uri="{FF2B5EF4-FFF2-40B4-BE49-F238E27FC236}">
                <a16:creationId xmlns:a16="http://schemas.microsoft.com/office/drawing/2014/main" id="{24100950-7A6F-ECC0-4D52-00823643E113}"/>
              </a:ext>
            </a:extLst>
          </p:cNvPr>
          <p:cNvCxnSpPr>
            <a:cxnSpLocks/>
          </p:cNvCxnSpPr>
          <p:nvPr/>
        </p:nvCxnSpPr>
        <p:spPr>
          <a:xfrm>
            <a:off x="666400" y="3036733"/>
            <a:ext cx="2214150" cy="0"/>
          </a:xfrm>
          <a:prstGeom prst="line">
            <a:avLst/>
          </a:prstGeom>
          <a:ln w="25400">
            <a:solidFill>
              <a:srgbClr val="AAAAAA"/>
            </a:solidFill>
          </a:ln>
        </p:spPr>
        <p:style>
          <a:lnRef idx="1">
            <a:schemeClr val="accent1"/>
          </a:lnRef>
          <a:fillRef idx="0">
            <a:schemeClr val="accent1"/>
          </a:fillRef>
          <a:effectRef idx="0">
            <a:schemeClr val="accent1"/>
          </a:effectRef>
          <a:fontRef idx="minor">
            <a:schemeClr val="tx1"/>
          </a:fontRef>
        </p:style>
      </p:cxnSp>
      <p:pic>
        <p:nvPicPr>
          <p:cNvPr id="69" name="object 3">
            <a:extLst>
              <a:ext uri="{FF2B5EF4-FFF2-40B4-BE49-F238E27FC236}">
                <a16:creationId xmlns:a16="http://schemas.microsoft.com/office/drawing/2014/main" id="{7226998D-8A81-A574-BE4F-C6FAE39FB7D4}"/>
              </a:ext>
            </a:extLst>
          </p:cNvPr>
          <p:cNvPicPr/>
          <p:nvPr/>
        </p:nvPicPr>
        <p:blipFill>
          <a:blip r:embed="rId3" cstate="print"/>
          <a:srcRect l="2501" t="7795" b="3808"/>
          <a:stretch/>
        </p:blipFill>
        <p:spPr>
          <a:xfrm>
            <a:off x="3237359" y="864313"/>
            <a:ext cx="8954641" cy="5467928"/>
          </a:xfrm>
          <a:prstGeom prst="rect">
            <a:avLst/>
          </a:prstGeom>
          <a:effectLst>
            <a:outerShdw blurRad="63500" sx="102000" sy="102000" algn="ctr" rotWithShape="0">
              <a:prstClr val="black">
                <a:alpha val="40000"/>
              </a:prstClr>
            </a:outerShdw>
            <a:softEdge rad="31750"/>
          </a:effectLst>
        </p:spPr>
      </p:pic>
      <p:sp>
        <p:nvSpPr>
          <p:cNvPr id="70" name="Graphic 20">
            <a:extLst>
              <a:ext uri="{FF2B5EF4-FFF2-40B4-BE49-F238E27FC236}">
                <a16:creationId xmlns:a16="http://schemas.microsoft.com/office/drawing/2014/main" id="{FE528E44-DA63-BABD-5D9B-65D50DF7E0CA}"/>
              </a:ext>
            </a:extLst>
          </p:cNvPr>
          <p:cNvSpPr/>
          <p:nvPr/>
        </p:nvSpPr>
        <p:spPr>
          <a:xfrm>
            <a:off x="654384" y="1834266"/>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71" name="TextBox 70">
            <a:extLst>
              <a:ext uri="{FF2B5EF4-FFF2-40B4-BE49-F238E27FC236}">
                <a16:creationId xmlns:a16="http://schemas.microsoft.com/office/drawing/2014/main" id="{3628B20C-A06D-B48A-509F-088B2A61122B}"/>
              </a:ext>
            </a:extLst>
          </p:cNvPr>
          <p:cNvSpPr txBox="1"/>
          <p:nvPr/>
        </p:nvSpPr>
        <p:spPr>
          <a:xfrm>
            <a:off x="1106846" y="2359849"/>
            <a:ext cx="1144865"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Life Cycle</a:t>
            </a:r>
            <a:endParaRPr lang="en-IN" sz="1600" dirty="0">
              <a:solidFill>
                <a:schemeClr val="bg1"/>
              </a:solidFill>
              <a:latin typeface="Inter" panose="02000503000000020004" pitchFamily="2" charset="0"/>
              <a:ea typeface="Inter" panose="02000503000000020004" pitchFamily="2" charset="0"/>
            </a:endParaRPr>
          </a:p>
        </p:txBody>
      </p:sp>
      <p:sp>
        <p:nvSpPr>
          <p:cNvPr id="72" name="Graphic 13">
            <a:extLst>
              <a:ext uri="{FF2B5EF4-FFF2-40B4-BE49-F238E27FC236}">
                <a16:creationId xmlns:a16="http://schemas.microsoft.com/office/drawing/2014/main" id="{CB7CD6F9-65C2-6521-C65B-85B599D8F48D}"/>
              </a:ext>
            </a:extLst>
          </p:cNvPr>
          <p:cNvSpPr/>
          <p:nvPr/>
        </p:nvSpPr>
        <p:spPr>
          <a:xfrm>
            <a:off x="725785" y="241738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74" name="TextBox 73">
            <a:extLst>
              <a:ext uri="{FF2B5EF4-FFF2-40B4-BE49-F238E27FC236}">
                <a16:creationId xmlns:a16="http://schemas.microsoft.com/office/drawing/2014/main" id="{C9E37E4D-1011-C050-031E-BD9BE44728CC}"/>
              </a:ext>
            </a:extLst>
          </p:cNvPr>
          <p:cNvSpPr txBox="1"/>
          <p:nvPr/>
        </p:nvSpPr>
        <p:spPr>
          <a:xfrm>
            <a:off x="1106846" y="1246460"/>
            <a:ext cx="1358064"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Introduction</a:t>
            </a:r>
          </a:p>
        </p:txBody>
      </p:sp>
      <p:sp>
        <p:nvSpPr>
          <p:cNvPr id="75" name="Graphic 16">
            <a:extLst>
              <a:ext uri="{FF2B5EF4-FFF2-40B4-BE49-F238E27FC236}">
                <a16:creationId xmlns:a16="http://schemas.microsoft.com/office/drawing/2014/main" id="{7C10E92B-3854-7BFC-CB7C-5250D0C9B2F3}"/>
              </a:ext>
            </a:extLst>
          </p:cNvPr>
          <p:cNvSpPr/>
          <p:nvPr/>
        </p:nvSpPr>
        <p:spPr>
          <a:xfrm>
            <a:off x="658813" y="1277327"/>
            <a:ext cx="277333" cy="276820"/>
          </a:xfrm>
          <a:custGeom>
            <a:avLst/>
            <a:gdLst>
              <a:gd name="connsiteX0" fmla="*/ 701964 w 721335"/>
              <a:gd name="connsiteY0" fmla="*/ 313165 h 720000"/>
              <a:gd name="connsiteX1" fmla="*/ 701909 w 721335"/>
              <a:gd name="connsiteY1" fmla="*/ 313110 h 720000"/>
              <a:gd name="connsiteX2" fmla="*/ 407632 w 721335"/>
              <a:gd name="connsiteY2" fmla="*/ 19418 h 720000"/>
              <a:gd name="connsiteX3" fmla="*/ 360673 w 721335"/>
              <a:gd name="connsiteY3" fmla="*/ 0 h 720000"/>
              <a:gd name="connsiteX4" fmla="*/ 313708 w 721335"/>
              <a:gd name="connsiteY4" fmla="*/ 19418 h 720000"/>
              <a:gd name="connsiteX5" fmla="*/ 19584 w 721335"/>
              <a:gd name="connsiteY5" fmla="*/ 312962 h 720000"/>
              <a:gd name="connsiteX6" fmla="*/ 19286 w 721335"/>
              <a:gd name="connsiteY6" fmla="*/ 313265 h 720000"/>
              <a:gd name="connsiteX7" fmla="*/ 19413 w 721335"/>
              <a:gd name="connsiteY7" fmla="*/ 406862 h 720000"/>
              <a:gd name="connsiteX8" fmla="*/ 63477 w 721335"/>
              <a:gd name="connsiteY8" fmla="*/ 426192 h 720000"/>
              <a:gd name="connsiteX9" fmla="*/ 65530 w 721335"/>
              <a:gd name="connsiteY9" fmla="*/ 426292 h 720000"/>
              <a:gd name="connsiteX10" fmla="*/ 77254 w 721335"/>
              <a:gd name="connsiteY10" fmla="*/ 426292 h 720000"/>
              <a:gd name="connsiteX11" fmla="*/ 77254 w 721335"/>
              <a:gd name="connsiteY11" fmla="*/ 642426 h 720000"/>
              <a:gd name="connsiteX12" fmla="*/ 154985 w 721335"/>
              <a:gd name="connsiteY12" fmla="*/ 720000 h 720000"/>
              <a:gd name="connsiteX13" fmla="*/ 270116 w 721335"/>
              <a:gd name="connsiteY13" fmla="*/ 720000 h 720000"/>
              <a:gd name="connsiteX14" fmla="*/ 291251 w 721335"/>
              <a:gd name="connsiteY14" fmla="*/ 698906 h 720000"/>
              <a:gd name="connsiteX15" fmla="*/ 291251 w 721335"/>
              <a:gd name="connsiteY15" fmla="*/ 529453 h 720000"/>
              <a:gd name="connsiteX16" fmla="*/ 326719 w 721335"/>
              <a:gd name="connsiteY16" fmla="*/ 494061 h 720000"/>
              <a:gd name="connsiteX17" fmla="*/ 394626 w 721335"/>
              <a:gd name="connsiteY17" fmla="*/ 494061 h 720000"/>
              <a:gd name="connsiteX18" fmla="*/ 430087 w 721335"/>
              <a:gd name="connsiteY18" fmla="*/ 529453 h 720000"/>
              <a:gd name="connsiteX19" fmla="*/ 430087 w 721335"/>
              <a:gd name="connsiteY19" fmla="*/ 698906 h 720000"/>
              <a:gd name="connsiteX20" fmla="*/ 451222 w 721335"/>
              <a:gd name="connsiteY20" fmla="*/ 720000 h 720000"/>
              <a:gd name="connsiteX21" fmla="*/ 566353 w 721335"/>
              <a:gd name="connsiteY21" fmla="*/ 720000 h 720000"/>
              <a:gd name="connsiteX22" fmla="*/ 644085 w 721335"/>
              <a:gd name="connsiteY22" fmla="*/ 642426 h 720000"/>
              <a:gd name="connsiteX23" fmla="*/ 644085 w 721335"/>
              <a:gd name="connsiteY23" fmla="*/ 426292 h 720000"/>
              <a:gd name="connsiteX24" fmla="*/ 654961 w 721335"/>
              <a:gd name="connsiteY24" fmla="*/ 426292 h 720000"/>
              <a:gd name="connsiteX25" fmla="*/ 701926 w 721335"/>
              <a:gd name="connsiteY25" fmla="*/ 406868 h 720000"/>
              <a:gd name="connsiteX26" fmla="*/ 701964 w 721335"/>
              <a:gd name="connsiteY26" fmla="*/ 313165 h 720000"/>
              <a:gd name="connsiteX27" fmla="*/ 672034 w 721335"/>
              <a:gd name="connsiteY27" fmla="*/ 377040 h 720000"/>
              <a:gd name="connsiteX28" fmla="*/ 654961 w 721335"/>
              <a:gd name="connsiteY28" fmla="*/ 384105 h 720000"/>
              <a:gd name="connsiteX29" fmla="*/ 622950 w 721335"/>
              <a:gd name="connsiteY29" fmla="*/ 384105 h 720000"/>
              <a:gd name="connsiteX30" fmla="*/ 601815 w 721335"/>
              <a:gd name="connsiteY30" fmla="*/ 405198 h 720000"/>
              <a:gd name="connsiteX31" fmla="*/ 601815 w 721335"/>
              <a:gd name="connsiteY31" fmla="*/ 642426 h 720000"/>
              <a:gd name="connsiteX32" fmla="*/ 566353 w 721335"/>
              <a:gd name="connsiteY32" fmla="*/ 677813 h 720000"/>
              <a:gd name="connsiteX33" fmla="*/ 472357 w 721335"/>
              <a:gd name="connsiteY33" fmla="*/ 677813 h 720000"/>
              <a:gd name="connsiteX34" fmla="*/ 472357 w 721335"/>
              <a:gd name="connsiteY34" fmla="*/ 529453 h 720000"/>
              <a:gd name="connsiteX35" fmla="*/ 394626 w 721335"/>
              <a:gd name="connsiteY35" fmla="*/ 451873 h 720000"/>
              <a:gd name="connsiteX36" fmla="*/ 326719 w 721335"/>
              <a:gd name="connsiteY36" fmla="*/ 451873 h 720000"/>
              <a:gd name="connsiteX37" fmla="*/ 248981 w 721335"/>
              <a:gd name="connsiteY37" fmla="*/ 529453 h 720000"/>
              <a:gd name="connsiteX38" fmla="*/ 248981 w 721335"/>
              <a:gd name="connsiteY38" fmla="*/ 677813 h 720000"/>
              <a:gd name="connsiteX39" fmla="*/ 154985 w 721335"/>
              <a:gd name="connsiteY39" fmla="*/ 677813 h 720000"/>
              <a:gd name="connsiteX40" fmla="*/ 119524 w 721335"/>
              <a:gd name="connsiteY40" fmla="*/ 642426 h 720000"/>
              <a:gd name="connsiteX41" fmla="*/ 119524 w 721335"/>
              <a:gd name="connsiteY41" fmla="*/ 405198 h 720000"/>
              <a:gd name="connsiteX42" fmla="*/ 98389 w 721335"/>
              <a:gd name="connsiteY42" fmla="*/ 384105 h 720000"/>
              <a:gd name="connsiteX43" fmla="*/ 66928 w 721335"/>
              <a:gd name="connsiteY43" fmla="*/ 384105 h 720000"/>
              <a:gd name="connsiteX44" fmla="*/ 65938 w 721335"/>
              <a:gd name="connsiteY44" fmla="*/ 384060 h 720000"/>
              <a:gd name="connsiteX45" fmla="*/ 49310 w 721335"/>
              <a:gd name="connsiteY45" fmla="*/ 377034 h 720000"/>
              <a:gd name="connsiteX46" fmla="*/ 49310 w 721335"/>
              <a:gd name="connsiteY46" fmla="*/ 342955 h 720000"/>
              <a:gd name="connsiteX47" fmla="*/ 49321 w 721335"/>
              <a:gd name="connsiteY47" fmla="*/ 342944 h 720000"/>
              <a:gd name="connsiteX48" fmla="*/ 49338 w 721335"/>
              <a:gd name="connsiteY48" fmla="*/ 342927 h 720000"/>
              <a:gd name="connsiteX49" fmla="*/ 343604 w 721335"/>
              <a:gd name="connsiteY49" fmla="*/ 49246 h 720000"/>
              <a:gd name="connsiteX50" fmla="*/ 360673 w 721335"/>
              <a:gd name="connsiteY50" fmla="*/ 42188 h 720000"/>
              <a:gd name="connsiteX51" fmla="*/ 377740 w 721335"/>
              <a:gd name="connsiteY51" fmla="*/ 49246 h 720000"/>
              <a:gd name="connsiteX52" fmla="*/ 671941 w 721335"/>
              <a:gd name="connsiteY52" fmla="*/ 342866 h 720000"/>
              <a:gd name="connsiteX53" fmla="*/ 672078 w 721335"/>
              <a:gd name="connsiteY53" fmla="*/ 342998 h 720000"/>
              <a:gd name="connsiteX54" fmla="*/ 672034 w 721335"/>
              <a:gd name="connsiteY54" fmla="*/ 37704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21335" h="720000">
                <a:moveTo>
                  <a:pt x="701964" y="313165"/>
                </a:moveTo>
                <a:cubicBezTo>
                  <a:pt x="701943" y="313149"/>
                  <a:pt x="701926" y="313127"/>
                  <a:pt x="701909" y="313110"/>
                </a:cubicBezTo>
                <a:lnTo>
                  <a:pt x="407632" y="19418"/>
                </a:lnTo>
                <a:cubicBezTo>
                  <a:pt x="395088" y="6894"/>
                  <a:pt x="378411" y="0"/>
                  <a:pt x="360673" y="0"/>
                </a:cubicBezTo>
                <a:cubicBezTo>
                  <a:pt x="342934" y="0"/>
                  <a:pt x="326257" y="6894"/>
                  <a:pt x="313708" y="19418"/>
                </a:cubicBezTo>
                <a:lnTo>
                  <a:pt x="19584" y="312962"/>
                </a:lnTo>
                <a:cubicBezTo>
                  <a:pt x="19485" y="313061"/>
                  <a:pt x="19380" y="313165"/>
                  <a:pt x="19286" y="313265"/>
                </a:cubicBezTo>
                <a:cubicBezTo>
                  <a:pt x="-6472" y="339120"/>
                  <a:pt x="-6428" y="381071"/>
                  <a:pt x="19413" y="406862"/>
                </a:cubicBezTo>
                <a:cubicBezTo>
                  <a:pt x="31219" y="418650"/>
                  <a:pt x="46806" y="425474"/>
                  <a:pt x="63477" y="426192"/>
                </a:cubicBezTo>
                <a:cubicBezTo>
                  <a:pt x="64160" y="426258"/>
                  <a:pt x="64842" y="426292"/>
                  <a:pt x="65530" y="426292"/>
                </a:cubicBezTo>
                <a:lnTo>
                  <a:pt x="77254" y="426292"/>
                </a:lnTo>
                <a:lnTo>
                  <a:pt x="77254" y="642426"/>
                </a:lnTo>
                <a:cubicBezTo>
                  <a:pt x="77254" y="685201"/>
                  <a:pt x="112126" y="720000"/>
                  <a:pt x="154985" y="720000"/>
                </a:cubicBezTo>
                <a:lnTo>
                  <a:pt x="270116" y="720000"/>
                </a:lnTo>
                <a:cubicBezTo>
                  <a:pt x="281790" y="720000"/>
                  <a:pt x="291251" y="710551"/>
                  <a:pt x="291251" y="698906"/>
                </a:cubicBezTo>
                <a:lnTo>
                  <a:pt x="291251" y="529453"/>
                </a:lnTo>
                <a:cubicBezTo>
                  <a:pt x="291251" y="509936"/>
                  <a:pt x="307163" y="494061"/>
                  <a:pt x="326719" y="494061"/>
                </a:cubicBezTo>
                <a:lnTo>
                  <a:pt x="394626" y="494061"/>
                </a:lnTo>
                <a:cubicBezTo>
                  <a:pt x="414181" y="494061"/>
                  <a:pt x="430087" y="509936"/>
                  <a:pt x="430087" y="529453"/>
                </a:cubicBezTo>
                <a:lnTo>
                  <a:pt x="430087" y="698906"/>
                </a:lnTo>
                <a:cubicBezTo>
                  <a:pt x="430087" y="710551"/>
                  <a:pt x="439549" y="720000"/>
                  <a:pt x="451222" y="720000"/>
                </a:cubicBezTo>
                <a:lnTo>
                  <a:pt x="566353" y="720000"/>
                </a:lnTo>
                <a:cubicBezTo>
                  <a:pt x="609218" y="720000"/>
                  <a:pt x="644085" y="685201"/>
                  <a:pt x="644085" y="642426"/>
                </a:cubicBezTo>
                <a:lnTo>
                  <a:pt x="644085" y="426292"/>
                </a:lnTo>
                <a:lnTo>
                  <a:pt x="654961" y="426292"/>
                </a:lnTo>
                <a:cubicBezTo>
                  <a:pt x="672695" y="426292"/>
                  <a:pt x="689372" y="419397"/>
                  <a:pt x="701926" y="406868"/>
                </a:cubicBezTo>
                <a:cubicBezTo>
                  <a:pt x="727794" y="381039"/>
                  <a:pt x="727805" y="339010"/>
                  <a:pt x="701964" y="313165"/>
                </a:cubicBezTo>
                <a:close/>
                <a:moveTo>
                  <a:pt x="672034" y="377040"/>
                </a:moveTo>
                <a:cubicBezTo>
                  <a:pt x="667472" y="381593"/>
                  <a:pt x="661406" y="384105"/>
                  <a:pt x="654961" y="384105"/>
                </a:cubicBezTo>
                <a:lnTo>
                  <a:pt x="622950" y="384105"/>
                </a:lnTo>
                <a:cubicBezTo>
                  <a:pt x="611277" y="384105"/>
                  <a:pt x="601815" y="393546"/>
                  <a:pt x="601815" y="405198"/>
                </a:cubicBezTo>
                <a:lnTo>
                  <a:pt x="601815" y="642426"/>
                </a:lnTo>
                <a:cubicBezTo>
                  <a:pt x="601815" y="661937"/>
                  <a:pt x="585909" y="677813"/>
                  <a:pt x="566353" y="677813"/>
                </a:cubicBezTo>
                <a:lnTo>
                  <a:pt x="472357" y="677813"/>
                </a:lnTo>
                <a:lnTo>
                  <a:pt x="472357" y="529453"/>
                </a:lnTo>
                <a:cubicBezTo>
                  <a:pt x="472357" y="486678"/>
                  <a:pt x="437490" y="451873"/>
                  <a:pt x="394626" y="451873"/>
                </a:cubicBezTo>
                <a:lnTo>
                  <a:pt x="326719" y="451873"/>
                </a:lnTo>
                <a:cubicBezTo>
                  <a:pt x="283854" y="451873"/>
                  <a:pt x="248981" y="486678"/>
                  <a:pt x="248981" y="529453"/>
                </a:cubicBezTo>
                <a:lnTo>
                  <a:pt x="248981" y="677813"/>
                </a:lnTo>
                <a:lnTo>
                  <a:pt x="154985" y="677813"/>
                </a:lnTo>
                <a:cubicBezTo>
                  <a:pt x="135436" y="677813"/>
                  <a:pt x="119524" y="661937"/>
                  <a:pt x="119524" y="642426"/>
                </a:cubicBezTo>
                <a:lnTo>
                  <a:pt x="119524" y="405198"/>
                </a:lnTo>
                <a:cubicBezTo>
                  <a:pt x="119524" y="393546"/>
                  <a:pt x="110063" y="384105"/>
                  <a:pt x="98389" y="384105"/>
                </a:cubicBezTo>
                <a:lnTo>
                  <a:pt x="66928" y="384105"/>
                </a:lnTo>
                <a:cubicBezTo>
                  <a:pt x="66598" y="384082"/>
                  <a:pt x="66273" y="384065"/>
                  <a:pt x="65938" y="384060"/>
                </a:cubicBezTo>
                <a:cubicBezTo>
                  <a:pt x="59641" y="383950"/>
                  <a:pt x="53735" y="381457"/>
                  <a:pt x="49310" y="377034"/>
                </a:cubicBezTo>
                <a:cubicBezTo>
                  <a:pt x="39899" y="367642"/>
                  <a:pt x="39899" y="352353"/>
                  <a:pt x="49310" y="342955"/>
                </a:cubicBezTo>
                <a:cubicBezTo>
                  <a:pt x="49316" y="342955"/>
                  <a:pt x="49316" y="342949"/>
                  <a:pt x="49321" y="342944"/>
                </a:cubicBezTo>
                <a:lnTo>
                  <a:pt x="49338" y="342927"/>
                </a:lnTo>
                <a:lnTo>
                  <a:pt x="343604" y="49246"/>
                </a:lnTo>
                <a:cubicBezTo>
                  <a:pt x="348162" y="44692"/>
                  <a:pt x="354221" y="42188"/>
                  <a:pt x="360673" y="42188"/>
                </a:cubicBezTo>
                <a:cubicBezTo>
                  <a:pt x="367118" y="42188"/>
                  <a:pt x="373178" y="44692"/>
                  <a:pt x="377740" y="49246"/>
                </a:cubicBezTo>
                <a:lnTo>
                  <a:pt x="671941" y="342866"/>
                </a:lnTo>
                <a:cubicBezTo>
                  <a:pt x="671985" y="342911"/>
                  <a:pt x="672034" y="342955"/>
                  <a:pt x="672078" y="342998"/>
                </a:cubicBezTo>
                <a:cubicBezTo>
                  <a:pt x="681441" y="352409"/>
                  <a:pt x="681424" y="367663"/>
                  <a:pt x="672034" y="377040"/>
                </a:cubicBezTo>
                <a:close/>
              </a:path>
            </a:pathLst>
          </a:custGeom>
          <a:solidFill>
            <a:schemeClr val="bg1"/>
          </a:solidFill>
          <a:ln w="1398" cap="flat">
            <a:noFill/>
            <a:prstDash val="solid"/>
            <a:miter/>
          </a:ln>
        </p:spPr>
        <p:txBody>
          <a:bodyPr rtlCol="0" anchor="ctr"/>
          <a:lstStyle/>
          <a:p>
            <a:endParaRPr lang="en-IN"/>
          </a:p>
        </p:txBody>
      </p:sp>
      <p:sp>
        <p:nvSpPr>
          <p:cNvPr id="76" name="TextBox 75">
            <a:extLst>
              <a:ext uri="{FF2B5EF4-FFF2-40B4-BE49-F238E27FC236}">
                <a16:creationId xmlns:a16="http://schemas.microsoft.com/office/drawing/2014/main" id="{EE1B2ADA-5DE9-3013-7902-46AB6A63A452}"/>
              </a:ext>
            </a:extLst>
          </p:cNvPr>
          <p:cNvSpPr txBox="1"/>
          <p:nvPr/>
        </p:nvSpPr>
        <p:spPr>
          <a:xfrm>
            <a:off x="1106846" y="3992277"/>
            <a:ext cx="1146468"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a:t>
            </a:r>
          </a:p>
        </p:txBody>
      </p:sp>
      <p:sp>
        <p:nvSpPr>
          <p:cNvPr id="77" name="Graphic 13">
            <a:extLst>
              <a:ext uri="{FF2B5EF4-FFF2-40B4-BE49-F238E27FC236}">
                <a16:creationId xmlns:a16="http://schemas.microsoft.com/office/drawing/2014/main" id="{DA2FF0D2-A87C-0FC5-B46A-249C1733A577}"/>
              </a:ext>
            </a:extLst>
          </p:cNvPr>
          <p:cNvSpPr/>
          <p:nvPr/>
        </p:nvSpPr>
        <p:spPr>
          <a:xfrm>
            <a:off x="704980" y="4023139"/>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78" name="TextBox 77">
            <a:extLst>
              <a:ext uri="{FF2B5EF4-FFF2-40B4-BE49-F238E27FC236}">
                <a16:creationId xmlns:a16="http://schemas.microsoft.com/office/drawing/2014/main" id="{FAA4B69C-C1BD-8491-E318-8C56D6E5ADC3}"/>
              </a:ext>
            </a:extLst>
          </p:cNvPr>
          <p:cNvSpPr txBox="1"/>
          <p:nvPr/>
        </p:nvSpPr>
        <p:spPr>
          <a:xfrm>
            <a:off x="1106846" y="5118831"/>
            <a:ext cx="1253869"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Conclusion</a:t>
            </a:r>
            <a:endParaRPr lang="en-IN" sz="1600" dirty="0">
              <a:solidFill>
                <a:schemeClr val="bg1"/>
              </a:solidFill>
              <a:latin typeface="Inter" panose="02000503000000020004" pitchFamily="2" charset="0"/>
              <a:ea typeface="Inter" panose="02000503000000020004" pitchFamily="2" charset="0"/>
            </a:endParaRPr>
          </a:p>
        </p:txBody>
      </p:sp>
      <p:grpSp>
        <p:nvGrpSpPr>
          <p:cNvPr id="79" name="Graphic 17">
            <a:extLst>
              <a:ext uri="{FF2B5EF4-FFF2-40B4-BE49-F238E27FC236}">
                <a16:creationId xmlns:a16="http://schemas.microsoft.com/office/drawing/2014/main" id="{45536116-E6CA-C2EE-ADC9-1DF179962B49}"/>
              </a:ext>
            </a:extLst>
          </p:cNvPr>
          <p:cNvGrpSpPr/>
          <p:nvPr/>
        </p:nvGrpSpPr>
        <p:grpSpPr>
          <a:xfrm>
            <a:off x="695849" y="5155105"/>
            <a:ext cx="221404" cy="266006"/>
            <a:chOff x="7512790" y="678430"/>
            <a:chExt cx="575867" cy="691875"/>
          </a:xfrm>
          <a:noFill/>
        </p:grpSpPr>
        <p:sp>
          <p:nvSpPr>
            <p:cNvPr id="82" name="Freeform: Shape 81">
              <a:extLst>
                <a:ext uri="{FF2B5EF4-FFF2-40B4-BE49-F238E27FC236}">
                  <a16:creationId xmlns:a16="http://schemas.microsoft.com/office/drawing/2014/main" id="{99A3A7AF-4F42-8879-667C-99276B36FECC}"/>
                </a:ext>
              </a:extLst>
            </p:cNvPr>
            <p:cNvSpPr/>
            <p:nvPr/>
          </p:nvSpPr>
          <p:spPr>
            <a:xfrm>
              <a:off x="7563402" y="747851"/>
              <a:ext cx="401300" cy="241911"/>
            </a:xfrm>
            <a:custGeom>
              <a:avLst/>
              <a:gdLst>
                <a:gd name="connsiteX0" fmla="*/ 401300 w 401300"/>
                <a:gd name="connsiteY0" fmla="*/ 0 h 241911"/>
                <a:gd name="connsiteX1" fmla="*/ 401300 w 401300"/>
                <a:gd name="connsiteY1" fmla="*/ 241912 h 241911"/>
                <a:gd name="connsiteX2" fmla="*/ 252963 w 401300"/>
                <a:gd name="connsiteY2" fmla="*/ 241912 h 241911"/>
                <a:gd name="connsiteX3" fmla="*/ 217450 w 401300"/>
                <a:gd name="connsiteY3" fmla="*/ 224617 h 241911"/>
                <a:gd name="connsiteX4" fmla="*/ 179422 w 401300"/>
                <a:gd name="connsiteY4" fmla="*/ 176124 h 241911"/>
                <a:gd name="connsiteX5" fmla="*/ 143892 w 401300"/>
                <a:gd name="connsiteY5" fmla="*/ 158830 h 241911"/>
                <a:gd name="connsiteX6" fmla="*/ 0 w 401300"/>
                <a:gd name="connsiteY6" fmla="*/ 158830 h 241911"/>
                <a:gd name="connsiteX7" fmla="*/ 0 w 401300"/>
                <a:gd name="connsiteY7" fmla="*/ 0 h 241911"/>
                <a:gd name="connsiteX8" fmla="*/ 401300 w 401300"/>
                <a:gd name="connsiteY8" fmla="*/ 0 h 2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300" h="241911">
                  <a:moveTo>
                    <a:pt x="401300" y="0"/>
                  </a:moveTo>
                  <a:lnTo>
                    <a:pt x="401300" y="241912"/>
                  </a:lnTo>
                  <a:lnTo>
                    <a:pt x="252963" y="241912"/>
                  </a:lnTo>
                  <a:cubicBezTo>
                    <a:pt x="239092" y="241912"/>
                    <a:pt x="226000" y="235536"/>
                    <a:pt x="217450" y="224617"/>
                  </a:cubicBezTo>
                  <a:lnTo>
                    <a:pt x="179422" y="176124"/>
                  </a:lnTo>
                  <a:cubicBezTo>
                    <a:pt x="170872" y="165206"/>
                    <a:pt x="157763" y="158830"/>
                    <a:pt x="143892" y="158830"/>
                  </a:cubicBezTo>
                  <a:lnTo>
                    <a:pt x="0" y="158830"/>
                  </a:lnTo>
                  <a:lnTo>
                    <a:pt x="0" y="0"/>
                  </a:lnTo>
                  <a:lnTo>
                    <a:pt x="401300" y="0"/>
                  </a:lnTo>
                  <a:close/>
                </a:path>
              </a:pathLst>
            </a:custGeom>
            <a:grpFill/>
            <a:ln w="12700" cap="rnd">
              <a:solidFill>
                <a:schemeClr val="bg1"/>
              </a:solidFill>
              <a:prstDash val="solid"/>
              <a:round/>
            </a:ln>
          </p:spPr>
          <p:txBody>
            <a:bodyPr rtlCol="0" anchor="ctr"/>
            <a:lstStyle/>
            <a:p>
              <a:endParaRPr lang="en-IN"/>
            </a:p>
          </p:txBody>
        </p:sp>
        <p:sp>
          <p:nvSpPr>
            <p:cNvPr id="83" name="Freeform: Shape 82">
              <a:extLst>
                <a:ext uri="{FF2B5EF4-FFF2-40B4-BE49-F238E27FC236}">
                  <a16:creationId xmlns:a16="http://schemas.microsoft.com/office/drawing/2014/main" id="{D71E180E-D760-BBF7-A07C-2A7EB182DFCB}"/>
                </a:ext>
              </a:extLst>
            </p:cNvPr>
            <p:cNvSpPr/>
            <p:nvPr/>
          </p:nvSpPr>
          <p:spPr>
            <a:xfrm>
              <a:off x="7636069" y="678430"/>
              <a:ext cx="401300" cy="311332"/>
            </a:xfrm>
            <a:custGeom>
              <a:avLst/>
              <a:gdLst>
                <a:gd name="connsiteX0" fmla="*/ 401300 w 401300"/>
                <a:gd name="connsiteY0" fmla="*/ 0 h 311332"/>
                <a:gd name="connsiteX1" fmla="*/ 401300 w 401300"/>
                <a:gd name="connsiteY1" fmla="*/ 311333 h 311332"/>
                <a:gd name="connsiteX2" fmla="*/ 328634 w 401300"/>
                <a:gd name="connsiteY2" fmla="*/ 311333 h 311332"/>
                <a:gd name="connsiteX3" fmla="*/ 328634 w 401300"/>
                <a:gd name="connsiteY3" fmla="*/ 69421 h 311332"/>
                <a:gd name="connsiteX4" fmla="*/ 0 w 401300"/>
                <a:gd name="connsiteY4" fmla="*/ 69421 h 311332"/>
                <a:gd name="connsiteX5" fmla="*/ 0 w 401300"/>
                <a:gd name="connsiteY5" fmla="*/ 0 h 31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300" h="311332">
                  <a:moveTo>
                    <a:pt x="401300" y="0"/>
                  </a:moveTo>
                  <a:lnTo>
                    <a:pt x="401300" y="311333"/>
                  </a:lnTo>
                  <a:lnTo>
                    <a:pt x="328634" y="311333"/>
                  </a:lnTo>
                  <a:lnTo>
                    <a:pt x="328634" y="69421"/>
                  </a:lnTo>
                  <a:lnTo>
                    <a:pt x="0" y="69421"/>
                  </a:lnTo>
                  <a:lnTo>
                    <a:pt x="0" y="0"/>
                  </a:lnTo>
                  <a:close/>
                </a:path>
              </a:pathLst>
            </a:custGeom>
            <a:grpFill/>
            <a:ln w="12700" cap="rnd">
              <a:solidFill>
                <a:schemeClr val="bg1"/>
              </a:solidFill>
              <a:prstDash val="solid"/>
              <a:round/>
            </a:ln>
          </p:spPr>
          <p:txBody>
            <a:bodyPr rtlCol="0" anchor="ctr"/>
            <a:lstStyle/>
            <a:p>
              <a:endParaRPr lang="en-IN"/>
            </a:p>
          </p:txBody>
        </p:sp>
        <p:sp>
          <p:nvSpPr>
            <p:cNvPr id="85" name="Freeform: Shape 84">
              <a:extLst>
                <a:ext uri="{FF2B5EF4-FFF2-40B4-BE49-F238E27FC236}">
                  <a16:creationId xmlns:a16="http://schemas.microsoft.com/office/drawing/2014/main" id="{8C25A888-EE84-1AF1-BF03-EF68864C6C97}"/>
                </a:ext>
              </a:extLst>
            </p:cNvPr>
            <p:cNvSpPr/>
            <p:nvPr/>
          </p:nvSpPr>
          <p:spPr>
            <a:xfrm>
              <a:off x="7641265" y="831505"/>
              <a:ext cx="251843" cy="1406"/>
            </a:xfrm>
            <a:custGeom>
              <a:avLst/>
              <a:gdLst>
                <a:gd name="connsiteX0" fmla="*/ 0 w 251843"/>
                <a:gd name="connsiteY0" fmla="*/ 0 h 1406"/>
                <a:gd name="connsiteX1" fmla="*/ 251844 w 251843"/>
                <a:gd name="connsiteY1" fmla="*/ 0 h 1406"/>
              </a:gdLst>
              <a:ahLst/>
              <a:cxnLst>
                <a:cxn ang="0">
                  <a:pos x="connsiteX0" y="connsiteY0"/>
                </a:cxn>
                <a:cxn ang="0">
                  <a:pos x="connsiteX1" y="connsiteY1"/>
                </a:cxn>
              </a:cxnLst>
              <a:rect l="l" t="t" r="r" b="b"/>
              <a:pathLst>
                <a:path w="251843" h="1406">
                  <a:moveTo>
                    <a:pt x="0" y="0"/>
                  </a:moveTo>
                  <a:lnTo>
                    <a:pt x="251844" y="0"/>
                  </a:lnTo>
                </a:path>
              </a:pathLst>
            </a:custGeom>
            <a:grpFill/>
            <a:ln w="12700" cap="rnd">
              <a:solidFill>
                <a:schemeClr val="bg1"/>
              </a:solidFill>
              <a:prstDash val="solid"/>
              <a:round/>
            </a:ln>
          </p:spPr>
          <p:txBody>
            <a:bodyPr rtlCol="0" anchor="ctr"/>
            <a:lstStyle/>
            <a:p>
              <a:endParaRPr lang="en-IN"/>
            </a:p>
          </p:txBody>
        </p:sp>
        <p:sp>
          <p:nvSpPr>
            <p:cNvPr id="88" name="Freeform: Shape 87">
              <a:extLst>
                <a:ext uri="{FF2B5EF4-FFF2-40B4-BE49-F238E27FC236}">
                  <a16:creationId xmlns:a16="http://schemas.microsoft.com/office/drawing/2014/main" id="{DF2F8201-FBE1-BD00-2DD3-F568B8FEF4B0}"/>
                </a:ext>
              </a:extLst>
            </p:cNvPr>
            <p:cNvSpPr/>
            <p:nvPr/>
          </p:nvSpPr>
          <p:spPr>
            <a:xfrm>
              <a:off x="7820334" y="910529"/>
              <a:ext cx="72774" cy="1406"/>
            </a:xfrm>
            <a:custGeom>
              <a:avLst/>
              <a:gdLst>
                <a:gd name="connsiteX0" fmla="*/ 0 w 72774"/>
                <a:gd name="connsiteY0" fmla="*/ 0 h 1406"/>
                <a:gd name="connsiteX1" fmla="*/ 72775 w 72774"/>
                <a:gd name="connsiteY1" fmla="*/ 0 h 1406"/>
              </a:gdLst>
              <a:ahLst/>
              <a:cxnLst>
                <a:cxn ang="0">
                  <a:pos x="connsiteX0" y="connsiteY0"/>
                </a:cxn>
                <a:cxn ang="0">
                  <a:pos x="connsiteX1" y="connsiteY1"/>
                </a:cxn>
              </a:cxnLst>
              <a:rect l="l" t="t" r="r" b="b"/>
              <a:pathLst>
                <a:path w="72774" h="1406">
                  <a:moveTo>
                    <a:pt x="0" y="0"/>
                  </a:moveTo>
                  <a:lnTo>
                    <a:pt x="72775" y="0"/>
                  </a:lnTo>
                </a:path>
              </a:pathLst>
            </a:custGeom>
            <a:grpFill/>
            <a:ln w="12700" cap="rnd">
              <a:solidFill>
                <a:schemeClr val="bg1"/>
              </a:solidFill>
              <a:prstDash val="solid"/>
              <a:round/>
            </a:ln>
          </p:spPr>
          <p:txBody>
            <a:bodyPr rtlCol="0" anchor="ctr"/>
            <a:lstStyle/>
            <a:p>
              <a:endParaRPr lang="en-IN"/>
            </a:p>
          </p:txBody>
        </p:sp>
        <p:sp>
          <p:nvSpPr>
            <p:cNvPr id="89" name="Freeform: Shape 88">
              <a:extLst>
                <a:ext uri="{FF2B5EF4-FFF2-40B4-BE49-F238E27FC236}">
                  <a16:creationId xmlns:a16="http://schemas.microsoft.com/office/drawing/2014/main" id="{089BD19A-A85D-3BEE-DE4D-1A3364977CE1}"/>
                </a:ext>
              </a:extLst>
            </p:cNvPr>
            <p:cNvSpPr/>
            <p:nvPr/>
          </p:nvSpPr>
          <p:spPr>
            <a:xfrm>
              <a:off x="7512790" y="906676"/>
              <a:ext cx="575867" cy="463629"/>
            </a:xfrm>
            <a:custGeom>
              <a:avLst/>
              <a:gdLst>
                <a:gd name="connsiteX0" fmla="*/ 352747 w 575867"/>
                <a:gd name="connsiteY0" fmla="*/ 463629 h 463629"/>
                <a:gd name="connsiteX1" fmla="*/ 530729 w 575867"/>
                <a:gd name="connsiteY1" fmla="*/ 463629 h 463629"/>
                <a:gd name="connsiteX2" fmla="*/ 575868 w 575867"/>
                <a:gd name="connsiteY2" fmla="*/ 418490 h 463629"/>
                <a:gd name="connsiteX3" fmla="*/ 575868 w 575867"/>
                <a:gd name="connsiteY3" fmla="*/ 128233 h 463629"/>
                <a:gd name="connsiteX4" fmla="*/ 530729 w 575867"/>
                <a:gd name="connsiteY4" fmla="*/ 83094 h 463629"/>
                <a:gd name="connsiteX5" fmla="*/ 303583 w 575867"/>
                <a:gd name="connsiteY5" fmla="*/ 83094 h 463629"/>
                <a:gd name="connsiteX6" fmla="*/ 268055 w 575867"/>
                <a:gd name="connsiteY6" fmla="*/ 65800 h 463629"/>
                <a:gd name="connsiteX7" fmla="*/ 230039 w 575867"/>
                <a:gd name="connsiteY7" fmla="*/ 17294 h 463629"/>
                <a:gd name="connsiteX8" fmla="*/ 194511 w 575867"/>
                <a:gd name="connsiteY8" fmla="*/ 0 h 463629"/>
                <a:gd name="connsiteX9" fmla="*/ 45139 w 575867"/>
                <a:gd name="connsiteY9" fmla="*/ 0 h 463629"/>
                <a:gd name="connsiteX10" fmla="*/ 0 w 575867"/>
                <a:gd name="connsiteY10" fmla="*/ 45139 h 463629"/>
                <a:gd name="connsiteX11" fmla="*/ 0 w 575867"/>
                <a:gd name="connsiteY11" fmla="*/ 418490 h 463629"/>
                <a:gd name="connsiteX12" fmla="*/ 45139 w 575867"/>
                <a:gd name="connsiteY12" fmla="*/ 463629 h 463629"/>
                <a:gd name="connsiteX13" fmla="*/ 229158 w 575867"/>
                <a:gd name="connsiteY13" fmla="*/ 463629 h 46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5867" h="463629">
                  <a:moveTo>
                    <a:pt x="352747" y="463629"/>
                  </a:moveTo>
                  <a:lnTo>
                    <a:pt x="530729" y="463629"/>
                  </a:lnTo>
                  <a:cubicBezTo>
                    <a:pt x="555659" y="463629"/>
                    <a:pt x="575868" y="443420"/>
                    <a:pt x="575868" y="418490"/>
                  </a:cubicBezTo>
                  <a:lnTo>
                    <a:pt x="575868" y="128233"/>
                  </a:lnTo>
                  <a:cubicBezTo>
                    <a:pt x="575868" y="103303"/>
                    <a:pt x="555659" y="83094"/>
                    <a:pt x="530729" y="83094"/>
                  </a:cubicBezTo>
                  <a:lnTo>
                    <a:pt x="303583" y="83094"/>
                  </a:lnTo>
                  <a:cubicBezTo>
                    <a:pt x="289713" y="83094"/>
                    <a:pt x="276612" y="76717"/>
                    <a:pt x="268055" y="65800"/>
                  </a:cubicBezTo>
                  <a:lnTo>
                    <a:pt x="230039" y="17294"/>
                  </a:lnTo>
                  <a:cubicBezTo>
                    <a:pt x="221483" y="6377"/>
                    <a:pt x="208382" y="0"/>
                    <a:pt x="194511" y="0"/>
                  </a:cubicBezTo>
                  <a:lnTo>
                    <a:pt x="45139" y="0"/>
                  </a:lnTo>
                  <a:cubicBezTo>
                    <a:pt x="20209" y="0"/>
                    <a:pt x="0" y="20209"/>
                    <a:pt x="0" y="45139"/>
                  </a:cubicBezTo>
                  <a:lnTo>
                    <a:pt x="0" y="418490"/>
                  </a:lnTo>
                  <a:cubicBezTo>
                    <a:pt x="0" y="443420"/>
                    <a:pt x="20209" y="463629"/>
                    <a:pt x="45139" y="463629"/>
                  </a:cubicBezTo>
                  <a:lnTo>
                    <a:pt x="229158" y="463629"/>
                  </a:lnTo>
                </a:path>
              </a:pathLst>
            </a:custGeom>
            <a:grpFill/>
            <a:ln w="12700" cap="rnd">
              <a:solidFill>
                <a:schemeClr val="bg1"/>
              </a:solidFill>
              <a:prstDash val="solid"/>
              <a:round/>
            </a:ln>
          </p:spPr>
          <p:txBody>
            <a:bodyPr rtlCol="0" anchor="ctr"/>
            <a:lstStyle/>
            <a:p>
              <a:endParaRPr lang="en-IN"/>
            </a:p>
          </p:txBody>
        </p:sp>
        <p:sp>
          <p:nvSpPr>
            <p:cNvPr id="90" name="Freeform: Shape 89">
              <a:extLst>
                <a:ext uri="{FF2B5EF4-FFF2-40B4-BE49-F238E27FC236}">
                  <a16:creationId xmlns:a16="http://schemas.microsoft.com/office/drawing/2014/main" id="{C1C3E546-EB24-13C1-C0E1-51F18995EA0D}"/>
                </a:ext>
              </a:extLst>
            </p:cNvPr>
            <p:cNvSpPr/>
            <p:nvPr/>
          </p:nvSpPr>
          <p:spPr>
            <a:xfrm>
              <a:off x="7653443" y="1101685"/>
              <a:ext cx="306412" cy="148867"/>
            </a:xfrm>
            <a:custGeom>
              <a:avLst/>
              <a:gdLst>
                <a:gd name="connsiteX0" fmla="*/ 223815 w 306412"/>
                <a:gd name="connsiteY0" fmla="*/ 41915 h 148867"/>
                <a:gd name="connsiteX1" fmla="*/ 223815 w 306412"/>
                <a:gd name="connsiteY1" fmla="*/ 17900 h 148867"/>
                <a:gd name="connsiteX2" fmla="*/ 205914 w 306412"/>
                <a:gd name="connsiteY2" fmla="*/ 0 h 148867"/>
                <a:gd name="connsiteX3" fmla="*/ 17900 w 306412"/>
                <a:gd name="connsiteY3" fmla="*/ 0 h 148867"/>
                <a:gd name="connsiteX4" fmla="*/ 0 w 306412"/>
                <a:gd name="connsiteY4" fmla="*/ 17900 h 148867"/>
                <a:gd name="connsiteX5" fmla="*/ 0 w 306412"/>
                <a:gd name="connsiteY5" fmla="*/ 130967 h 148867"/>
                <a:gd name="connsiteX6" fmla="*/ 17900 w 306412"/>
                <a:gd name="connsiteY6" fmla="*/ 148867 h 148867"/>
                <a:gd name="connsiteX7" fmla="*/ 205914 w 306412"/>
                <a:gd name="connsiteY7" fmla="*/ 148867 h 148867"/>
                <a:gd name="connsiteX8" fmla="*/ 223815 w 306412"/>
                <a:gd name="connsiteY8" fmla="*/ 130967 h 148867"/>
                <a:gd name="connsiteX9" fmla="*/ 223815 w 306412"/>
                <a:gd name="connsiteY9" fmla="*/ 106952 h 148867"/>
                <a:gd name="connsiteX10" fmla="*/ 280412 w 306412"/>
                <a:gd name="connsiteY10" fmla="*/ 135674 h 148867"/>
                <a:gd name="connsiteX11" fmla="*/ 306412 w 306412"/>
                <a:gd name="connsiteY11" fmla="*/ 119711 h 148867"/>
                <a:gd name="connsiteX12" fmla="*/ 306412 w 306412"/>
                <a:gd name="connsiteY12" fmla="*/ 29157 h 148867"/>
                <a:gd name="connsiteX13" fmla="*/ 280412 w 306412"/>
                <a:gd name="connsiteY13" fmla="*/ 13195 h 148867"/>
                <a:gd name="connsiteX14" fmla="*/ 223815 w 306412"/>
                <a:gd name="connsiteY14" fmla="*/ 41915 h 14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412" h="148867">
                  <a:moveTo>
                    <a:pt x="223815" y="41915"/>
                  </a:moveTo>
                  <a:lnTo>
                    <a:pt x="223815" y="17900"/>
                  </a:lnTo>
                  <a:cubicBezTo>
                    <a:pt x="223815" y="8014"/>
                    <a:pt x="215800" y="0"/>
                    <a:pt x="205914" y="0"/>
                  </a:cubicBezTo>
                  <a:lnTo>
                    <a:pt x="17900" y="0"/>
                  </a:lnTo>
                  <a:cubicBezTo>
                    <a:pt x="8014" y="0"/>
                    <a:pt x="0" y="8014"/>
                    <a:pt x="0" y="17900"/>
                  </a:cubicBezTo>
                  <a:lnTo>
                    <a:pt x="0" y="130967"/>
                  </a:lnTo>
                  <a:cubicBezTo>
                    <a:pt x="0" y="140853"/>
                    <a:pt x="8014" y="148867"/>
                    <a:pt x="17900" y="148867"/>
                  </a:cubicBezTo>
                  <a:lnTo>
                    <a:pt x="205914" y="148867"/>
                  </a:lnTo>
                  <a:cubicBezTo>
                    <a:pt x="215800" y="148867"/>
                    <a:pt x="223815" y="140853"/>
                    <a:pt x="223815" y="130967"/>
                  </a:cubicBezTo>
                  <a:lnTo>
                    <a:pt x="223815" y="106952"/>
                  </a:lnTo>
                  <a:lnTo>
                    <a:pt x="280412" y="135674"/>
                  </a:lnTo>
                  <a:cubicBezTo>
                    <a:pt x="292320" y="141716"/>
                    <a:pt x="306412" y="133064"/>
                    <a:pt x="306412" y="119711"/>
                  </a:cubicBezTo>
                  <a:lnTo>
                    <a:pt x="306412" y="29157"/>
                  </a:lnTo>
                  <a:cubicBezTo>
                    <a:pt x="306412" y="15803"/>
                    <a:pt x="292319" y="7152"/>
                    <a:pt x="280412" y="13195"/>
                  </a:cubicBezTo>
                  <a:lnTo>
                    <a:pt x="223815" y="41915"/>
                  </a:lnTo>
                  <a:close/>
                </a:path>
              </a:pathLst>
            </a:custGeom>
            <a:grpFill/>
            <a:ln w="12700" cap="rnd">
              <a:solidFill>
                <a:schemeClr val="bg1"/>
              </a:solidFill>
              <a:prstDash val="solid"/>
              <a:round/>
            </a:ln>
          </p:spPr>
          <p:txBody>
            <a:bodyPr rtlCol="0" anchor="ctr"/>
            <a:lstStyle/>
            <a:p>
              <a:endParaRPr lang="en-IN"/>
            </a:p>
          </p:txBody>
        </p:sp>
      </p:grpSp>
      <p:pic>
        <p:nvPicPr>
          <p:cNvPr id="91" name="Picture 2">
            <a:extLst>
              <a:ext uri="{FF2B5EF4-FFF2-40B4-BE49-F238E27FC236}">
                <a16:creationId xmlns:a16="http://schemas.microsoft.com/office/drawing/2014/main" id="{2031DA45-0FE8-6C25-C0DD-D8BC3AC42762}"/>
              </a:ext>
            </a:extLst>
          </p:cNvPr>
          <p:cNvPicPr>
            <a:picLocks noChangeAspect="1" noChangeArrowheads="1"/>
          </p:cNvPicPr>
          <p:nvPr/>
        </p:nvPicPr>
        <p:blipFill>
          <a:blip r:embed="rId4">
            <a:alphaModFix amt="70000"/>
            <a:extLst>
              <a:ext uri="{28A0092B-C50C-407E-A947-70E740481C1C}">
                <a14:useLocalDpi xmlns:a14="http://schemas.microsoft.com/office/drawing/2010/main" val="0"/>
              </a:ext>
            </a:extLst>
          </a:blip>
          <a:srcRect/>
          <a:stretch>
            <a:fillRect/>
          </a:stretch>
        </p:blipFill>
        <p:spPr bwMode="auto">
          <a:xfrm>
            <a:off x="209889" y="87638"/>
            <a:ext cx="896957" cy="81630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92" name="TextBox 91">
            <a:extLst>
              <a:ext uri="{FF2B5EF4-FFF2-40B4-BE49-F238E27FC236}">
                <a16:creationId xmlns:a16="http://schemas.microsoft.com/office/drawing/2014/main" id="{2A758AF3-6BDB-F2C0-25F3-480E1DC5AC62}"/>
              </a:ext>
            </a:extLst>
          </p:cNvPr>
          <p:cNvSpPr txBox="1"/>
          <p:nvPr/>
        </p:nvSpPr>
        <p:spPr>
          <a:xfrm>
            <a:off x="1106846" y="4555554"/>
            <a:ext cx="1853392"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 Contd.</a:t>
            </a:r>
            <a:endParaRPr lang="en-IN" sz="1600" dirty="0">
              <a:solidFill>
                <a:schemeClr val="bg1"/>
              </a:solidFill>
              <a:latin typeface="Inter" panose="02000503000000020004" pitchFamily="2" charset="0"/>
              <a:ea typeface="Inter" panose="02000503000000020004" pitchFamily="2" charset="0"/>
            </a:endParaRPr>
          </a:p>
        </p:txBody>
      </p:sp>
      <p:sp>
        <p:nvSpPr>
          <p:cNvPr id="93" name="Graphic 13">
            <a:extLst>
              <a:ext uri="{FF2B5EF4-FFF2-40B4-BE49-F238E27FC236}">
                <a16:creationId xmlns:a16="http://schemas.microsoft.com/office/drawing/2014/main" id="{C2DB06EA-AB77-4A12-A235-F9C7B9E8EE18}"/>
              </a:ext>
            </a:extLst>
          </p:cNvPr>
          <p:cNvSpPr/>
          <p:nvPr/>
        </p:nvSpPr>
        <p:spPr>
          <a:xfrm>
            <a:off x="693479" y="4598227"/>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Tree>
    <p:extLst>
      <p:ext uri="{BB962C8B-B14F-4D97-AF65-F5344CB8AC3E}">
        <p14:creationId xmlns:p14="http://schemas.microsoft.com/office/powerpoint/2010/main" val="38313590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Rounded Corners 63">
            <a:extLst>
              <a:ext uri="{FF2B5EF4-FFF2-40B4-BE49-F238E27FC236}">
                <a16:creationId xmlns:a16="http://schemas.microsoft.com/office/drawing/2014/main" id="{E17E1571-4C15-CE95-FC4B-4A3BA9CFD778}"/>
              </a:ext>
            </a:extLst>
          </p:cNvPr>
          <p:cNvSpPr/>
          <p:nvPr/>
        </p:nvSpPr>
        <p:spPr>
          <a:xfrm>
            <a:off x="-327660" y="3324241"/>
            <a:ext cx="3208210" cy="536274"/>
          </a:xfrm>
          <a:prstGeom prst="roundRect">
            <a:avLst>
              <a:gd name="adj" fmla="val 32390"/>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TextBox 69">
            <a:extLst>
              <a:ext uri="{FF2B5EF4-FFF2-40B4-BE49-F238E27FC236}">
                <a16:creationId xmlns:a16="http://schemas.microsoft.com/office/drawing/2014/main" id="{323B0BC9-7A40-FC2D-763E-C9840ACA0DC2}"/>
              </a:ext>
            </a:extLst>
          </p:cNvPr>
          <p:cNvSpPr txBox="1"/>
          <p:nvPr/>
        </p:nvSpPr>
        <p:spPr>
          <a:xfrm>
            <a:off x="1106846" y="3429000"/>
            <a:ext cx="1074333"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Playbook</a:t>
            </a:r>
            <a:endParaRPr lang="en-IN" sz="1600" dirty="0">
              <a:solidFill>
                <a:schemeClr val="bg1"/>
              </a:solidFill>
              <a:latin typeface="Inter" panose="02000503000000020004" pitchFamily="2" charset="0"/>
              <a:ea typeface="Inter" panose="02000503000000020004" pitchFamily="2" charset="0"/>
            </a:endParaRPr>
          </a:p>
        </p:txBody>
      </p:sp>
      <p:sp>
        <p:nvSpPr>
          <p:cNvPr id="107" name="Graphic 20">
            <a:extLst>
              <a:ext uri="{FF2B5EF4-FFF2-40B4-BE49-F238E27FC236}">
                <a16:creationId xmlns:a16="http://schemas.microsoft.com/office/drawing/2014/main" id="{EA268A16-362E-7F8F-F42F-9B24AF9E4109}"/>
              </a:ext>
            </a:extLst>
          </p:cNvPr>
          <p:cNvSpPr/>
          <p:nvPr/>
        </p:nvSpPr>
        <p:spPr>
          <a:xfrm>
            <a:off x="664195" y="3459809"/>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181" name="TextBox 180">
            <a:extLst>
              <a:ext uri="{FF2B5EF4-FFF2-40B4-BE49-F238E27FC236}">
                <a16:creationId xmlns:a16="http://schemas.microsoft.com/office/drawing/2014/main" id="{46EFE2CF-1E49-A173-321E-5EA168031535}"/>
              </a:ext>
            </a:extLst>
          </p:cNvPr>
          <p:cNvSpPr txBox="1"/>
          <p:nvPr/>
        </p:nvSpPr>
        <p:spPr>
          <a:xfrm>
            <a:off x="3156857" y="740692"/>
            <a:ext cx="4628190" cy="584775"/>
          </a:xfrm>
          <a:prstGeom prst="rect">
            <a:avLst/>
          </a:prstGeom>
          <a:noFill/>
        </p:spPr>
        <p:txBody>
          <a:bodyPr wrap="none" rtlCol="0">
            <a:spAutoFit/>
          </a:bodyPr>
          <a:lstStyle/>
          <a:p>
            <a:r>
              <a:rPr lang="en-US" sz="3200" dirty="0">
                <a:solidFill>
                  <a:schemeClr val="bg1"/>
                </a:solidFill>
                <a:latin typeface="Inter SemiBold" panose="02000503000000020004" pitchFamily="2" charset="0"/>
                <a:ea typeface="Inter SemiBold" panose="02000503000000020004" pitchFamily="2" charset="0"/>
              </a:rPr>
              <a:t>Playbook design cycle</a:t>
            </a:r>
            <a:endParaRPr lang="en-IN" sz="3200" dirty="0">
              <a:solidFill>
                <a:schemeClr val="bg1"/>
              </a:solidFill>
              <a:latin typeface="Inter SemiBold" panose="02000503000000020004" pitchFamily="2" charset="0"/>
              <a:ea typeface="Inter SemiBold" panose="02000503000000020004" pitchFamily="2" charset="0"/>
            </a:endParaRPr>
          </a:p>
        </p:txBody>
      </p:sp>
      <p:cxnSp>
        <p:nvCxnSpPr>
          <p:cNvPr id="2" name="Straight Connector 1">
            <a:extLst>
              <a:ext uri="{FF2B5EF4-FFF2-40B4-BE49-F238E27FC236}">
                <a16:creationId xmlns:a16="http://schemas.microsoft.com/office/drawing/2014/main" id="{4715853F-ADF6-BA67-4748-52465DB84099}"/>
              </a:ext>
            </a:extLst>
          </p:cNvPr>
          <p:cNvCxnSpPr>
            <a:cxnSpLocks/>
          </p:cNvCxnSpPr>
          <p:nvPr/>
        </p:nvCxnSpPr>
        <p:spPr>
          <a:xfrm>
            <a:off x="666400" y="3036733"/>
            <a:ext cx="2214150" cy="0"/>
          </a:xfrm>
          <a:prstGeom prst="line">
            <a:avLst/>
          </a:prstGeom>
          <a:ln w="25400">
            <a:solidFill>
              <a:srgbClr val="AAAAAA"/>
            </a:solidFill>
          </a:ln>
        </p:spPr>
        <p:style>
          <a:lnRef idx="1">
            <a:schemeClr val="accent1"/>
          </a:lnRef>
          <a:fillRef idx="0">
            <a:schemeClr val="accent1"/>
          </a:fillRef>
          <a:effectRef idx="0">
            <a:schemeClr val="accent1"/>
          </a:effectRef>
          <a:fontRef idx="minor">
            <a:schemeClr val="tx1"/>
          </a:fontRef>
        </p:style>
      </p:cxnSp>
      <p:pic>
        <p:nvPicPr>
          <p:cNvPr id="27" name="object 3">
            <a:extLst>
              <a:ext uri="{FF2B5EF4-FFF2-40B4-BE49-F238E27FC236}">
                <a16:creationId xmlns:a16="http://schemas.microsoft.com/office/drawing/2014/main" id="{FC6DE684-B2E8-7AC6-1985-56F2A6A14D89}"/>
              </a:ext>
            </a:extLst>
          </p:cNvPr>
          <p:cNvPicPr/>
          <p:nvPr/>
        </p:nvPicPr>
        <p:blipFill>
          <a:blip r:embed="rId3" cstate="print"/>
          <a:srcRect t="8741"/>
          <a:stretch/>
        </p:blipFill>
        <p:spPr>
          <a:xfrm>
            <a:off x="4100998" y="1975454"/>
            <a:ext cx="7993236" cy="1348781"/>
          </a:xfrm>
          <a:prstGeom prst="rect">
            <a:avLst/>
          </a:prstGeom>
        </p:spPr>
      </p:pic>
      <p:sp>
        <p:nvSpPr>
          <p:cNvPr id="28" name="TextBox 27">
            <a:extLst>
              <a:ext uri="{FF2B5EF4-FFF2-40B4-BE49-F238E27FC236}">
                <a16:creationId xmlns:a16="http://schemas.microsoft.com/office/drawing/2014/main" id="{FF2826FA-67B5-EBD0-934E-5A783EF565E7}"/>
              </a:ext>
            </a:extLst>
          </p:cNvPr>
          <p:cNvSpPr txBox="1"/>
          <p:nvPr/>
        </p:nvSpPr>
        <p:spPr>
          <a:xfrm>
            <a:off x="1106846" y="2359849"/>
            <a:ext cx="1144865"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Life Cycle</a:t>
            </a:r>
            <a:endParaRPr lang="en-IN" sz="1600" dirty="0">
              <a:solidFill>
                <a:schemeClr val="bg1"/>
              </a:solidFill>
              <a:latin typeface="Inter" panose="02000503000000020004" pitchFamily="2" charset="0"/>
              <a:ea typeface="Inter" panose="02000503000000020004" pitchFamily="2" charset="0"/>
            </a:endParaRPr>
          </a:p>
        </p:txBody>
      </p:sp>
      <p:sp>
        <p:nvSpPr>
          <p:cNvPr id="29" name="Graphic 13">
            <a:extLst>
              <a:ext uri="{FF2B5EF4-FFF2-40B4-BE49-F238E27FC236}">
                <a16:creationId xmlns:a16="http://schemas.microsoft.com/office/drawing/2014/main" id="{335B5E48-2595-A676-3AAD-573E0A3C3ED7}"/>
              </a:ext>
            </a:extLst>
          </p:cNvPr>
          <p:cNvSpPr/>
          <p:nvPr/>
        </p:nvSpPr>
        <p:spPr>
          <a:xfrm>
            <a:off x="725785" y="241738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30" name="TextBox 29">
            <a:extLst>
              <a:ext uri="{FF2B5EF4-FFF2-40B4-BE49-F238E27FC236}">
                <a16:creationId xmlns:a16="http://schemas.microsoft.com/office/drawing/2014/main" id="{6D38E392-5D34-6EC1-C399-94BA5BBC1E9E}"/>
              </a:ext>
            </a:extLst>
          </p:cNvPr>
          <p:cNvSpPr txBox="1"/>
          <p:nvPr/>
        </p:nvSpPr>
        <p:spPr>
          <a:xfrm>
            <a:off x="1106846" y="1246460"/>
            <a:ext cx="1358064"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Introduction</a:t>
            </a:r>
          </a:p>
        </p:txBody>
      </p:sp>
      <p:sp>
        <p:nvSpPr>
          <p:cNvPr id="31" name="Graphic 16">
            <a:extLst>
              <a:ext uri="{FF2B5EF4-FFF2-40B4-BE49-F238E27FC236}">
                <a16:creationId xmlns:a16="http://schemas.microsoft.com/office/drawing/2014/main" id="{C4CEF8A7-B7A7-C8FB-B9F8-7AFC46DCBC06}"/>
              </a:ext>
            </a:extLst>
          </p:cNvPr>
          <p:cNvSpPr/>
          <p:nvPr/>
        </p:nvSpPr>
        <p:spPr>
          <a:xfrm>
            <a:off x="658813" y="1277327"/>
            <a:ext cx="277333" cy="276820"/>
          </a:xfrm>
          <a:custGeom>
            <a:avLst/>
            <a:gdLst>
              <a:gd name="connsiteX0" fmla="*/ 701964 w 721335"/>
              <a:gd name="connsiteY0" fmla="*/ 313165 h 720000"/>
              <a:gd name="connsiteX1" fmla="*/ 701909 w 721335"/>
              <a:gd name="connsiteY1" fmla="*/ 313110 h 720000"/>
              <a:gd name="connsiteX2" fmla="*/ 407632 w 721335"/>
              <a:gd name="connsiteY2" fmla="*/ 19418 h 720000"/>
              <a:gd name="connsiteX3" fmla="*/ 360673 w 721335"/>
              <a:gd name="connsiteY3" fmla="*/ 0 h 720000"/>
              <a:gd name="connsiteX4" fmla="*/ 313708 w 721335"/>
              <a:gd name="connsiteY4" fmla="*/ 19418 h 720000"/>
              <a:gd name="connsiteX5" fmla="*/ 19584 w 721335"/>
              <a:gd name="connsiteY5" fmla="*/ 312962 h 720000"/>
              <a:gd name="connsiteX6" fmla="*/ 19286 w 721335"/>
              <a:gd name="connsiteY6" fmla="*/ 313265 h 720000"/>
              <a:gd name="connsiteX7" fmla="*/ 19413 w 721335"/>
              <a:gd name="connsiteY7" fmla="*/ 406862 h 720000"/>
              <a:gd name="connsiteX8" fmla="*/ 63477 w 721335"/>
              <a:gd name="connsiteY8" fmla="*/ 426192 h 720000"/>
              <a:gd name="connsiteX9" fmla="*/ 65530 w 721335"/>
              <a:gd name="connsiteY9" fmla="*/ 426292 h 720000"/>
              <a:gd name="connsiteX10" fmla="*/ 77254 w 721335"/>
              <a:gd name="connsiteY10" fmla="*/ 426292 h 720000"/>
              <a:gd name="connsiteX11" fmla="*/ 77254 w 721335"/>
              <a:gd name="connsiteY11" fmla="*/ 642426 h 720000"/>
              <a:gd name="connsiteX12" fmla="*/ 154985 w 721335"/>
              <a:gd name="connsiteY12" fmla="*/ 720000 h 720000"/>
              <a:gd name="connsiteX13" fmla="*/ 270116 w 721335"/>
              <a:gd name="connsiteY13" fmla="*/ 720000 h 720000"/>
              <a:gd name="connsiteX14" fmla="*/ 291251 w 721335"/>
              <a:gd name="connsiteY14" fmla="*/ 698906 h 720000"/>
              <a:gd name="connsiteX15" fmla="*/ 291251 w 721335"/>
              <a:gd name="connsiteY15" fmla="*/ 529453 h 720000"/>
              <a:gd name="connsiteX16" fmla="*/ 326719 w 721335"/>
              <a:gd name="connsiteY16" fmla="*/ 494061 h 720000"/>
              <a:gd name="connsiteX17" fmla="*/ 394626 w 721335"/>
              <a:gd name="connsiteY17" fmla="*/ 494061 h 720000"/>
              <a:gd name="connsiteX18" fmla="*/ 430087 w 721335"/>
              <a:gd name="connsiteY18" fmla="*/ 529453 h 720000"/>
              <a:gd name="connsiteX19" fmla="*/ 430087 w 721335"/>
              <a:gd name="connsiteY19" fmla="*/ 698906 h 720000"/>
              <a:gd name="connsiteX20" fmla="*/ 451222 w 721335"/>
              <a:gd name="connsiteY20" fmla="*/ 720000 h 720000"/>
              <a:gd name="connsiteX21" fmla="*/ 566353 w 721335"/>
              <a:gd name="connsiteY21" fmla="*/ 720000 h 720000"/>
              <a:gd name="connsiteX22" fmla="*/ 644085 w 721335"/>
              <a:gd name="connsiteY22" fmla="*/ 642426 h 720000"/>
              <a:gd name="connsiteX23" fmla="*/ 644085 w 721335"/>
              <a:gd name="connsiteY23" fmla="*/ 426292 h 720000"/>
              <a:gd name="connsiteX24" fmla="*/ 654961 w 721335"/>
              <a:gd name="connsiteY24" fmla="*/ 426292 h 720000"/>
              <a:gd name="connsiteX25" fmla="*/ 701926 w 721335"/>
              <a:gd name="connsiteY25" fmla="*/ 406868 h 720000"/>
              <a:gd name="connsiteX26" fmla="*/ 701964 w 721335"/>
              <a:gd name="connsiteY26" fmla="*/ 313165 h 720000"/>
              <a:gd name="connsiteX27" fmla="*/ 672034 w 721335"/>
              <a:gd name="connsiteY27" fmla="*/ 377040 h 720000"/>
              <a:gd name="connsiteX28" fmla="*/ 654961 w 721335"/>
              <a:gd name="connsiteY28" fmla="*/ 384105 h 720000"/>
              <a:gd name="connsiteX29" fmla="*/ 622950 w 721335"/>
              <a:gd name="connsiteY29" fmla="*/ 384105 h 720000"/>
              <a:gd name="connsiteX30" fmla="*/ 601815 w 721335"/>
              <a:gd name="connsiteY30" fmla="*/ 405198 h 720000"/>
              <a:gd name="connsiteX31" fmla="*/ 601815 w 721335"/>
              <a:gd name="connsiteY31" fmla="*/ 642426 h 720000"/>
              <a:gd name="connsiteX32" fmla="*/ 566353 w 721335"/>
              <a:gd name="connsiteY32" fmla="*/ 677813 h 720000"/>
              <a:gd name="connsiteX33" fmla="*/ 472357 w 721335"/>
              <a:gd name="connsiteY33" fmla="*/ 677813 h 720000"/>
              <a:gd name="connsiteX34" fmla="*/ 472357 w 721335"/>
              <a:gd name="connsiteY34" fmla="*/ 529453 h 720000"/>
              <a:gd name="connsiteX35" fmla="*/ 394626 w 721335"/>
              <a:gd name="connsiteY35" fmla="*/ 451873 h 720000"/>
              <a:gd name="connsiteX36" fmla="*/ 326719 w 721335"/>
              <a:gd name="connsiteY36" fmla="*/ 451873 h 720000"/>
              <a:gd name="connsiteX37" fmla="*/ 248981 w 721335"/>
              <a:gd name="connsiteY37" fmla="*/ 529453 h 720000"/>
              <a:gd name="connsiteX38" fmla="*/ 248981 w 721335"/>
              <a:gd name="connsiteY38" fmla="*/ 677813 h 720000"/>
              <a:gd name="connsiteX39" fmla="*/ 154985 w 721335"/>
              <a:gd name="connsiteY39" fmla="*/ 677813 h 720000"/>
              <a:gd name="connsiteX40" fmla="*/ 119524 w 721335"/>
              <a:gd name="connsiteY40" fmla="*/ 642426 h 720000"/>
              <a:gd name="connsiteX41" fmla="*/ 119524 w 721335"/>
              <a:gd name="connsiteY41" fmla="*/ 405198 h 720000"/>
              <a:gd name="connsiteX42" fmla="*/ 98389 w 721335"/>
              <a:gd name="connsiteY42" fmla="*/ 384105 h 720000"/>
              <a:gd name="connsiteX43" fmla="*/ 66928 w 721335"/>
              <a:gd name="connsiteY43" fmla="*/ 384105 h 720000"/>
              <a:gd name="connsiteX44" fmla="*/ 65938 w 721335"/>
              <a:gd name="connsiteY44" fmla="*/ 384060 h 720000"/>
              <a:gd name="connsiteX45" fmla="*/ 49310 w 721335"/>
              <a:gd name="connsiteY45" fmla="*/ 377034 h 720000"/>
              <a:gd name="connsiteX46" fmla="*/ 49310 w 721335"/>
              <a:gd name="connsiteY46" fmla="*/ 342955 h 720000"/>
              <a:gd name="connsiteX47" fmla="*/ 49321 w 721335"/>
              <a:gd name="connsiteY47" fmla="*/ 342944 h 720000"/>
              <a:gd name="connsiteX48" fmla="*/ 49338 w 721335"/>
              <a:gd name="connsiteY48" fmla="*/ 342927 h 720000"/>
              <a:gd name="connsiteX49" fmla="*/ 343604 w 721335"/>
              <a:gd name="connsiteY49" fmla="*/ 49246 h 720000"/>
              <a:gd name="connsiteX50" fmla="*/ 360673 w 721335"/>
              <a:gd name="connsiteY50" fmla="*/ 42188 h 720000"/>
              <a:gd name="connsiteX51" fmla="*/ 377740 w 721335"/>
              <a:gd name="connsiteY51" fmla="*/ 49246 h 720000"/>
              <a:gd name="connsiteX52" fmla="*/ 671941 w 721335"/>
              <a:gd name="connsiteY52" fmla="*/ 342866 h 720000"/>
              <a:gd name="connsiteX53" fmla="*/ 672078 w 721335"/>
              <a:gd name="connsiteY53" fmla="*/ 342998 h 720000"/>
              <a:gd name="connsiteX54" fmla="*/ 672034 w 721335"/>
              <a:gd name="connsiteY54" fmla="*/ 37704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21335" h="720000">
                <a:moveTo>
                  <a:pt x="701964" y="313165"/>
                </a:moveTo>
                <a:cubicBezTo>
                  <a:pt x="701943" y="313149"/>
                  <a:pt x="701926" y="313127"/>
                  <a:pt x="701909" y="313110"/>
                </a:cubicBezTo>
                <a:lnTo>
                  <a:pt x="407632" y="19418"/>
                </a:lnTo>
                <a:cubicBezTo>
                  <a:pt x="395088" y="6894"/>
                  <a:pt x="378411" y="0"/>
                  <a:pt x="360673" y="0"/>
                </a:cubicBezTo>
                <a:cubicBezTo>
                  <a:pt x="342934" y="0"/>
                  <a:pt x="326257" y="6894"/>
                  <a:pt x="313708" y="19418"/>
                </a:cubicBezTo>
                <a:lnTo>
                  <a:pt x="19584" y="312962"/>
                </a:lnTo>
                <a:cubicBezTo>
                  <a:pt x="19485" y="313061"/>
                  <a:pt x="19380" y="313165"/>
                  <a:pt x="19286" y="313265"/>
                </a:cubicBezTo>
                <a:cubicBezTo>
                  <a:pt x="-6472" y="339120"/>
                  <a:pt x="-6428" y="381071"/>
                  <a:pt x="19413" y="406862"/>
                </a:cubicBezTo>
                <a:cubicBezTo>
                  <a:pt x="31219" y="418650"/>
                  <a:pt x="46806" y="425474"/>
                  <a:pt x="63477" y="426192"/>
                </a:cubicBezTo>
                <a:cubicBezTo>
                  <a:pt x="64160" y="426258"/>
                  <a:pt x="64842" y="426292"/>
                  <a:pt x="65530" y="426292"/>
                </a:cubicBezTo>
                <a:lnTo>
                  <a:pt x="77254" y="426292"/>
                </a:lnTo>
                <a:lnTo>
                  <a:pt x="77254" y="642426"/>
                </a:lnTo>
                <a:cubicBezTo>
                  <a:pt x="77254" y="685201"/>
                  <a:pt x="112126" y="720000"/>
                  <a:pt x="154985" y="720000"/>
                </a:cubicBezTo>
                <a:lnTo>
                  <a:pt x="270116" y="720000"/>
                </a:lnTo>
                <a:cubicBezTo>
                  <a:pt x="281790" y="720000"/>
                  <a:pt x="291251" y="710551"/>
                  <a:pt x="291251" y="698906"/>
                </a:cubicBezTo>
                <a:lnTo>
                  <a:pt x="291251" y="529453"/>
                </a:lnTo>
                <a:cubicBezTo>
                  <a:pt x="291251" y="509936"/>
                  <a:pt x="307163" y="494061"/>
                  <a:pt x="326719" y="494061"/>
                </a:cubicBezTo>
                <a:lnTo>
                  <a:pt x="394626" y="494061"/>
                </a:lnTo>
                <a:cubicBezTo>
                  <a:pt x="414181" y="494061"/>
                  <a:pt x="430087" y="509936"/>
                  <a:pt x="430087" y="529453"/>
                </a:cubicBezTo>
                <a:lnTo>
                  <a:pt x="430087" y="698906"/>
                </a:lnTo>
                <a:cubicBezTo>
                  <a:pt x="430087" y="710551"/>
                  <a:pt x="439549" y="720000"/>
                  <a:pt x="451222" y="720000"/>
                </a:cubicBezTo>
                <a:lnTo>
                  <a:pt x="566353" y="720000"/>
                </a:lnTo>
                <a:cubicBezTo>
                  <a:pt x="609218" y="720000"/>
                  <a:pt x="644085" y="685201"/>
                  <a:pt x="644085" y="642426"/>
                </a:cubicBezTo>
                <a:lnTo>
                  <a:pt x="644085" y="426292"/>
                </a:lnTo>
                <a:lnTo>
                  <a:pt x="654961" y="426292"/>
                </a:lnTo>
                <a:cubicBezTo>
                  <a:pt x="672695" y="426292"/>
                  <a:pt x="689372" y="419397"/>
                  <a:pt x="701926" y="406868"/>
                </a:cubicBezTo>
                <a:cubicBezTo>
                  <a:pt x="727794" y="381039"/>
                  <a:pt x="727805" y="339010"/>
                  <a:pt x="701964" y="313165"/>
                </a:cubicBezTo>
                <a:close/>
                <a:moveTo>
                  <a:pt x="672034" y="377040"/>
                </a:moveTo>
                <a:cubicBezTo>
                  <a:pt x="667472" y="381593"/>
                  <a:pt x="661406" y="384105"/>
                  <a:pt x="654961" y="384105"/>
                </a:cubicBezTo>
                <a:lnTo>
                  <a:pt x="622950" y="384105"/>
                </a:lnTo>
                <a:cubicBezTo>
                  <a:pt x="611277" y="384105"/>
                  <a:pt x="601815" y="393546"/>
                  <a:pt x="601815" y="405198"/>
                </a:cubicBezTo>
                <a:lnTo>
                  <a:pt x="601815" y="642426"/>
                </a:lnTo>
                <a:cubicBezTo>
                  <a:pt x="601815" y="661937"/>
                  <a:pt x="585909" y="677813"/>
                  <a:pt x="566353" y="677813"/>
                </a:cubicBezTo>
                <a:lnTo>
                  <a:pt x="472357" y="677813"/>
                </a:lnTo>
                <a:lnTo>
                  <a:pt x="472357" y="529453"/>
                </a:lnTo>
                <a:cubicBezTo>
                  <a:pt x="472357" y="486678"/>
                  <a:pt x="437490" y="451873"/>
                  <a:pt x="394626" y="451873"/>
                </a:cubicBezTo>
                <a:lnTo>
                  <a:pt x="326719" y="451873"/>
                </a:lnTo>
                <a:cubicBezTo>
                  <a:pt x="283854" y="451873"/>
                  <a:pt x="248981" y="486678"/>
                  <a:pt x="248981" y="529453"/>
                </a:cubicBezTo>
                <a:lnTo>
                  <a:pt x="248981" y="677813"/>
                </a:lnTo>
                <a:lnTo>
                  <a:pt x="154985" y="677813"/>
                </a:lnTo>
                <a:cubicBezTo>
                  <a:pt x="135436" y="677813"/>
                  <a:pt x="119524" y="661937"/>
                  <a:pt x="119524" y="642426"/>
                </a:cubicBezTo>
                <a:lnTo>
                  <a:pt x="119524" y="405198"/>
                </a:lnTo>
                <a:cubicBezTo>
                  <a:pt x="119524" y="393546"/>
                  <a:pt x="110063" y="384105"/>
                  <a:pt x="98389" y="384105"/>
                </a:cubicBezTo>
                <a:lnTo>
                  <a:pt x="66928" y="384105"/>
                </a:lnTo>
                <a:cubicBezTo>
                  <a:pt x="66598" y="384082"/>
                  <a:pt x="66273" y="384065"/>
                  <a:pt x="65938" y="384060"/>
                </a:cubicBezTo>
                <a:cubicBezTo>
                  <a:pt x="59641" y="383950"/>
                  <a:pt x="53735" y="381457"/>
                  <a:pt x="49310" y="377034"/>
                </a:cubicBezTo>
                <a:cubicBezTo>
                  <a:pt x="39899" y="367642"/>
                  <a:pt x="39899" y="352353"/>
                  <a:pt x="49310" y="342955"/>
                </a:cubicBezTo>
                <a:cubicBezTo>
                  <a:pt x="49316" y="342955"/>
                  <a:pt x="49316" y="342949"/>
                  <a:pt x="49321" y="342944"/>
                </a:cubicBezTo>
                <a:lnTo>
                  <a:pt x="49338" y="342927"/>
                </a:lnTo>
                <a:lnTo>
                  <a:pt x="343604" y="49246"/>
                </a:lnTo>
                <a:cubicBezTo>
                  <a:pt x="348162" y="44692"/>
                  <a:pt x="354221" y="42188"/>
                  <a:pt x="360673" y="42188"/>
                </a:cubicBezTo>
                <a:cubicBezTo>
                  <a:pt x="367118" y="42188"/>
                  <a:pt x="373178" y="44692"/>
                  <a:pt x="377740" y="49246"/>
                </a:cubicBezTo>
                <a:lnTo>
                  <a:pt x="671941" y="342866"/>
                </a:lnTo>
                <a:cubicBezTo>
                  <a:pt x="671985" y="342911"/>
                  <a:pt x="672034" y="342955"/>
                  <a:pt x="672078" y="342998"/>
                </a:cubicBezTo>
                <a:cubicBezTo>
                  <a:pt x="681441" y="352409"/>
                  <a:pt x="681424" y="367663"/>
                  <a:pt x="672034" y="377040"/>
                </a:cubicBezTo>
                <a:close/>
              </a:path>
            </a:pathLst>
          </a:custGeom>
          <a:solidFill>
            <a:schemeClr val="bg1"/>
          </a:solidFill>
          <a:ln w="1398" cap="flat">
            <a:noFill/>
            <a:prstDash val="solid"/>
            <a:miter/>
          </a:ln>
        </p:spPr>
        <p:txBody>
          <a:bodyPr rtlCol="0" anchor="ctr"/>
          <a:lstStyle/>
          <a:p>
            <a:endParaRPr lang="en-IN"/>
          </a:p>
        </p:txBody>
      </p:sp>
      <p:sp>
        <p:nvSpPr>
          <p:cNvPr id="32" name="TextBox 31">
            <a:extLst>
              <a:ext uri="{FF2B5EF4-FFF2-40B4-BE49-F238E27FC236}">
                <a16:creationId xmlns:a16="http://schemas.microsoft.com/office/drawing/2014/main" id="{BD555E6C-0455-5C43-EC9C-C932A3C726D7}"/>
              </a:ext>
            </a:extLst>
          </p:cNvPr>
          <p:cNvSpPr txBox="1"/>
          <p:nvPr/>
        </p:nvSpPr>
        <p:spPr>
          <a:xfrm>
            <a:off x="1106846" y="1811092"/>
            <a:ext cx="982961"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Benefits</a:t>
            </a:r>
            <a:endParaRPr lang="en-IN" sz="1600" dirty="0">
              <a:solidFill>
                <a:schemeClr val="bg1"/>
              </a:solidFill>
              <a:latin typeface="Inter" panose="02000503000000020004" pitchFamily="2" charset="0"/>
              <a:ea typeface="Inter" panose="02000503000000020004" pitchFamily="2" charset="0"/>
            </a:endParaRPr>
          </a:p>
        </p:txBody>
      </p:sp>
      <p:sp>
        <p:nvSpPr>
          <p:cNvPr id="33" name="Graphic 20">
            <a:extLst>
              <a:ext uri="{FF2B5EF4-FFF2-40B4-BE49-F238E27FC236}">
                <a16:creationId xmlns:a16="http://schemas.microsoft.com/office/drawing/2014/main" id="{810B7CED-57A7-8A23-9190-97CEFF4FF3D3}"/>
              </a:ext>
            </a:extLst>
          </p:cNvPr>
          <p:cNvSpPr/>
          <p:nvPr/>
        </p:nvSpPr>
        <p:spPr>
          <a:xfrm>
            <a:off x="678889" y="1842521"/>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34" name="TextBox 33">
            <a:extLst>
              <a:ext uri="{FF2B5EF4-FFF2-40B4-BE49-F238E27FC236}">
                <a16:creationId xmlns:a16="http://schemas.microsoft.com/office/drawing/2014/main" id="{504F13EE-BBA1-6E7C-CE9C-66B4589AEDC1}"/>
              </a:ext>
            </a:extLst>
          </p:cNvPr>
          <p:cNvSpPr txBox="1"/>
          <p:nvPr/>
        </p:nvSpPr>
        <p:spPr>
          <a:xfrm>
            <a:off x="1106846" y="3992277"/>
            <a:ext cx="1146468"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a:t>
            </a:r>
          </a:p>
        </p:txBody>
      </p:sp>
      <p:sp>
        <p:nvSpPr>
          <p:cNvPr id="35" name="Graphic 13">
            <a:extLst>
              <a:ext uri="{FF2B5EF4-FFF2-40B4-BE49-F238E27FC236}">
                <a16:creationId xmlns:a16="http://schemas.microsoft.com/office/drawing/2014/main" id="{9251DEA6-3666-7F98-B18C-DC1F2C7380DB}"/>
              </a:ext>
            </a:extLst>
          </p:cNvPr>
          <p:cNvSpPr/>
          <p:nvPr/>
        </p:nvSpPr>
        <p:spPr>
          <a:xfrm>
            <a:off x="704980" y="4023139"/>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36" name="TextBox 35">
            <a:extLst>
              <a:ext uri="{FF2B5EF4-FFF2-40B4-BE49-F238E27FC236}">
                <a16:creationId xmlns:a16="http://schemas.microsoft.com/office/drawing/2014/main" id="{521C7460-880B-BE92-933A-6D70914A4FE8}"/>
              </a:ext>
            </a:extLst>
          </p:cNvPr>
          <p:cNvSpPr txBox="1"/>
          <p:nvPr/>
        </p:nvSpPr>
        <p:spPr>
          <a:xfrm>
            <a:off x="1106846" y="5118831"/>
            <a:ext cx="1253869"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Conclusion</a:t>
            </a:r>
            <a:endParaRPr lang="en-IN" sz="1600" dirty="0">
              <a:solidFill>
                <a:schemeClr val="bg1"/>
              </a:solidFill>
              <a:latin typeface="Inter" panose="02000503000000020004" pitchFamily="2" charset="0"/>
              <a:ea typeface="Inter" panose="02000503000000020004" pitchFamily="2" charset="0"/>
            </a:endParaRPr>
          </a:p>
        </p:txBody>
      </p:sp>
      <p:grpSp>
        <p:nvGrpSpPr>
          <p:cNvPr id="37" name="Graphic 17">
            <a:extLst>
              <a:ext uri="{FF2B5EF4-FFF2-40B4-BE49-F238E27FC236}">
                <a16:creationId xmlns:a16="http://schemas.microsoft.com/office/drawing/2014/main" id="{8CBF93B9-6215-3018-15D0-92FC1F9A777F}"/>
              </a:ext>
            </a:extLst>
          </p:cNvPr>
          <p:cNvGrpSpPr/>
          <p:nvPr/>
        </p:nvGrpSpPr>
        <p:grpSpPr>
          <a:xfrm>
            <a:off x="695849" y="5155105"/>
            <a:ext cx="221404" cy="266006"/>
            <a:chOff x="7512790" y="678430"/>
            <a:chExt cx="575867" cy="691875"/>
          </a:xfrm>
          <a:noFill/>
        </p:grpSpPr>
        <p:sp>
          <p:nvSpPr>
            <p:cNvPr id="38" name="Freeform: Shape 37">
              <a:extLst>
                <a:ext uri="{FF2B5EF4-FFF2-40B4-BE49-F238E27FC236}">
                  <a16:creationId xmlns:a16="http://schemas.microsoft.com/office/drawing/2014/main" id="{C67C1980-1748-FDDA-6452-67B87225B0A6}"/>
                </a:ext>
              </a:extLst>
            </p:cNvPr>
            <p:cNvSpPr/>
            <p:nvPr/>
          </p:nvSpPr>
          <p:spPr>
            <a:xfrm>
              <a:off x="7563402" y="747851"/>
              <a:ext cx="401300" cy="241911"/>
            </a:xfrm>
            <a:custGeom>
              <a:avLst/>
              <a:gdLst>
                <a:gd name="connsiteX0" fmla="*/ 401300 w 401300"/>
                <a:gd name="connsiteY0" fmla="*/ 0 h 241911"/>
                <a:gd name="connsiteX1" fmla="*/ 401300 w 401300"/>
                <a:gd name="connsiteY1" fmla="*/ 241912 h 241911"/>
                <a:gd name="connsiteX2" fmla="*/ 252963 w 401300"/>
                <a:gd name="connsiteY2" fmla="*/ 241912 h 241911"/>
                <a:gd name="connsiteX3" fmla="*/ 217450 w 401300"/>
                <a:gd name="connsiteY3" fmla="*/ 224617 h 241911"/>
                <a:gd name="connsiteX4" fmla="*/ 179422 w 401300"/>
                <a:gd name="connsiteY4" fmla="*/ 176124 h 241911"/>
                <a:gd name="connsiteX5" fmla="*/ 143892 w 401300"/>
                <a:gd name="connsiteY5" fmla="*/ 158830 h 241911"/>
                <a:gd name="connsiteX6" fmla="*/ 0 w 401300"/>
                <a:gd name="connsiteY6" fmla="*/ 158830 h 241911"/>
                <a:gd name="connsiteX7" fmla="*/ 0 w 401300"/>
                <a:gd name="connsiteY7" fmla="*/ 0 h 241911"/>
                <a:gd name="connsiteX8" fmla="*/ 401300 w 401300"/>
                <a:gd name="connsiteY8" fmla="*/ 0 h 2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300" h="241911">
                  <a:moveTo>
                    <a:pt x="401300" y="0"/>
                  </a:moveTo>
                  <a:lnTo>
                    <a:pt x="401300" y="241912"/>
                  </a:lnTo>
                  <a:lnTo>
                    <a:pt x="252963" y="241912"/>
                  </a:lnTo>
                  <a:cubicBezTo>
                    <a:pt x="239092" y="241912"/>
                    <a:pt x="226000" y="235536"/>
                    <a:pt x="217450" y="224617"/>
                  </a:cubicBezTo>
                  <a:lnTo>
                    <a:pt x="179422" y="176124"/>
                  </a:lnTo>
                  <a:cubicBezTo>
                    <a:pt x="170872" y="165206"/>
                    <a:pt x="157763" y="158830"/>
                    <a:pt x="143892" y="158830"/>
                  </a:cubicBezTo>
                  <a:lnTo>
                    <a:pt x="0" y="158830"/>
                  </a:lnTo>
                  <a:lnTo>
                    <a:pt x="0" y="0"/>
                  </a:lnTo>
                  <a:lnTo>
                    <a:pt x="401300" y="0"/>
                  </a:lnTo>
                  <a:close/>
                </a:path>
              </a:pathLst>
            </a:custGeom>
            <a:grpFill/>
            <a:ln w="12700" cap="rnd">
              <a:solidFill>
                <a:schemeClr val="bg1"/>
              </a:solidFill>
              <a:prstDash val="solid"/>
              <a:round/>
            </a:ln>
          </p:spPr>
          <p:txBody>
            <a:bodyPr rtlCol="0" anchor="ctr"/>
            <a:lstStyle/>
            <a:p>
              <a:endParaRPr lang="en-IN"/>
            </a:p>
          </p:txBody>
        </p:sp>
        <p:sp>
          <p:nvSpPr>
            <p:cNvPr id="39" name="Freeform: Shape 38">
              <a:extLst>
                <a:ext uri="{FF2B5EF4-FFF2-40B4-BE49-F238E27FC236}">
                  <a16:creationId xmlns:a16="http://schemas.microsoft.com/office/drawing/2014/main" id="{D36864F5-2DCF-2DAD-A00A-25E2605E122A}"/>
                </a:ext>
              </a:extLst>
            </p:cNvPr>
            <p:cNvSpPr/>
            <p:nvPr/>
          </p:nvSpPr>
          <p:spPr>
            <a:xfrm>
              <a:off x="7636069" y="678430"/>
              <a:ext cx="401300" cy="311332"/>
            </a:xfrm>
            <a:custGeom>
              <a:avLst/>
              <a:gdLst>
                <a:gd name="connsiteX0" fmla="*/ 401300 w 401300"/>
                <a:gd name="connsiteY0" fmla="*/ 0 h 311332"/>
                <a:gd name="connsiteX1" fmla="*/ 401300 w 401300"/>
                <a:gd name="connsiteY1" fmla="*/ 311333 h 311332"/>
                <a:gd name="connsiteX2" fmla="*/ 328634 w 401300"/>
                <a:gd name="connsiteY2" fmla="*/ 311333 h 311332"/>
                <a:gd name="connsiteX3" fmla="*/ 328634 w 401300"/>
                <a:gd name="connsiteY3" fmla="*/ 69421 h 311332"/>
                <a:gd name="connsiteX4" fmla="*/ 0 w 401300"/>
                <a:gd name="connsiteY4" fmla="*/ 69421 h 311332"/>
                <a:gd name="connsiteX5" fmla="*/ 0 w 401300"/>
                <a:gd name="connsiteY5" fmla="*/ 0 h 31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300" h="311332">
                  <a:moveTo>
                    <a:pt x="401300" y="0"/>
                  </a:moveTo>
                  <a:lnTo>
                    <a:pt x="401300" y="311333"/>
                  </a:lnTo>
                  <a:lnTo>
                    <a:pt x="328634" y="311333"/>
                  </a:lnTo>
                  <a:lnTo>
                    <a:pt x="328634" y="69421"/>
                  </a:lnTo>
                  <a:lnTo>
                    <a:pt x="0" y="69421"/>
                  </a:lnTo>
                  <a:lnTo>
                    <a:pt x="0" y="0"/>
                  </a:lnTo>
                  <a:close/>
                </a:path>
              </a:pathLst>
            </a:custGeom>
            <a:grpFill/>
            <a:ln w="12700" cap="rnd">
              <a:solidFill>
                <a:schemeClr val="bg1"/>
              </a:solidFill>
              <a:prstDash val="solid"/>
              <a:round/>
            </a:ln>
          </p:spPr>
          <p:txBody>
            <a:bodyPr rtlCol="0" anchor="ctr"/>
            <a:lstStyle/>
            <a:p>
              <a:endParaRPr lang="en-IN"/>
            </a:p>
          </p:txBody>
        </p:sp>
        <p:sp>
          <p:nvSpPr>
            <p:cNvPr id="40" name="Freeform: Shape 39">
              <a:extLst>
                <a:ext uri="{FF2B5EF4-FFF2-40B4-BE49-F238E27FC236}">
                  <a16:creationId xmlns:a16="http://schemas.microsoft.com/office/drawing/2014/main" id="{B4A51A5E-8FCD-ACF9-A625-7129C3424319}"/>
                </a:ext>
              </a:extLst>
            </p:cNvPr>
            <p:cNvSpPr/>
            <p:nvPr/>
          </p:nvSpPr>
          <p:spPr>
            <a:xfrm>
              <a:off x="7641265" y="831505"/>
              <a:ext cx="251843" cy="1406"/>
            </a:xfrm>
            <a:custGeom>
              <a:avLst/>
              <a:gdLst>
                <a:gd name="connsiteX0" fmla="*/ 0 w 251843"/>
                <a:gd name="connsiteY0" fmla="*/ 0 h 1406"/>
                <a:gd name="connsiteX1" fmla="*/ 251844 w 251843"/>
                <a:gd name="connsiteY1" fmla="*/ 0 h 1406"/>
              </a:gdLst>
              <a:ahLst/>
              <a:cxnLst>
                <a:cxn ang="0">
                  <a:pos x="connsiteX0" y="connsiteY0"/>
                </a:cxn>
                <a:cxn ang="0">
                  <a:pos x="connsiteX1" y="connsiteY1"/>
                </a:cxn>
              </a:cxnLst>
              <a:rect l="l" t="t" r="r" b="b"/>
              <a:pathLst>
                <a:path w="251843" h="1406">
                  <a:moveTo>
                    <a:pt x="0" y="0"/>
                  </a:moveTo>
                  <a:lnTo>
                    <a:pt x="251844" y="0"/>
                  </a:lnTo>
                </a:path>
              </a:pathLst>
            </a:custGeom>
            <a:grpFill/>
            <a:ln w="12700" cap="rnd">
              <a:solidFill>
                <a:schemeClr val="bg1"/>
              </a:solidFill>
              <a:prstDash val="solid"/>
              <a:round/>
            </a:ln>
          </p:spPr>
          <p:txBody>
            <a:bodyPr rtlCol="0" anchor="ctr"/>
            <a:lstStyle/>
            <a:p>
              <a:endParaRPr lang="en-IN"/>
            </a:p>
          </p:txBody>
        </p:sp>
        <p:sp>
          <p:nvSpPr>
            <p:cNvPr id="41" name="Freeform: Shape 40">
              <a:extLst>
                <a:ext uri="{FF2B5EF4-FFF2-40B4-BE49-F238E27FC236}">
                  <a16:creationId xmlns:a16="http://schemas.microsoft.com/office/drawing/2014/main" id="{1AE58BA4-42A7-3BF0-FAA3-34E49114F76A}"/>
                </a:ext>
              </a:extLst>
            </p:cNvPr>
            <p:cNvSpPr/>
            <p:nvPr/>
          </p:nvSpPr>
          <p:spPr>
            <a:xfrm>
              <a:off x="7820334" y="910529"/>
              <a:ext cx="72774" cy="1406"/>
            </a:xfrm>
            <a:custGeom>
              <a:avLst/>
              <a:gdLst>
                <a:gd name="connsiteX0" fmla="*/ 0 w 72774"/>
                <a:gd name="connsiteY0" fmla="*/ 0 h 1406"/>
                <a:gd name="connsiteX1" fmla="*/ 72775 w 72774"/>
                <a:gd name="connsiteY1" fmla="*/ 0 h 1406"/>
              </a:gdLst>
              <a:ahLst/>
              <a:cxnLst>
                <a:cxn ang="0">
                  <a:pos x="connsiteX0" y="connsiteY0"/>
                </a:cxn>
                <a:cxn ang="0">
                  <a:pos x="connsiteX1" y="connsiteY1"/>
                </a:cxn>
              </a:cxnLst>
              <a:rect l="l" t="t" r="r" b="b"/>
              <a:pathLst>
                <a:path w="72774" h="1406">
                  <a:moveTo>
                    <a:pt x="0" y="0"/>
                  </a:moveTo>
                  <a:lnTo>
                    <a:pt x="72775" y="0"/>
                  </a:lnTo>
                </a:path>
              </a:pathLst>
            </a:custGeom>
            <a:grpFill/>
            <a:ln w="12700" cap="rnd">
              <a:solidFill>
                <a:schemeClr val="bg1"/>
              </a:solidFill>
              <a:prstDash val="solid"/>
              <a:round/>
            </a:ln>
          </p:spPr>
          <p:txBody>
            <a:bodyPr rtlCol="0" anchor="ctr"/>
            <a:lstStyle/>
            <a:p>
              <a:endParaRPr lang="en-IN"/>
            </a:p>
          </p:txBody>
        </p:sp>
        <p:sp>
          <p:nvSpPr>
            <p:cNvPr id="42" name="Freeform: Shape 41">
              <a:extLst>
                <a:ext uri="{FF2B5EF4-FFF2-40B4-BE49-F238E27FC236}">
                  <a16:creationId xmlns:a16="http://schemas.microsoft.com/office/drawing/2014/main" id="{614E9CBA-2ED9-F343-986C-E0B81B57BDFF}"/>
                </a:ext>
              </a:extLst>
            </p:cNvPr>
            <p:cNvSpPr/>
            <p:nvPr/>
          </p:nvSpPr>
          <p:spPr>
            <a:xfrm>
              <a:off x="7512790" y="906676"/>
              <a:ext cx="575867" cy="463629"/>
            </a:xfrm>
            <a:custGeom>
              <a:avLst/>
              <a:gdLst>
                <a:gd name="connsiteX0" fmla="*/ 352747 w 575867"/>
                <a:gd name="connsiteY0" fmla="*/ 463629 h 463629"/>
                <a:gd name="connsiteX1" fmla="*/ 530729 w 575867"/>
                <a:gd name="connsiteY1" fmla="*/ 463629 h 463629"/>
                <a:gd name="connsiteX2" fmla="*/ 575868 w 575867"/>
                <a:gd name="connsiteY2" fmla="*/ 418490 h 463629"/>
                <a:gd name="connsiteX3" fmla="*/ 575868 w 575867"/>
                <a:gd name="connsiteY3" fmla="*/ 128233 h 463629"/>
                <a:gd name="connsiteX4" fmla="*/ 530729 w 575867"/>
                <a:gd name="connsiteY4" fmla="*/ 83094 h 463629"/>
                <a:gd name="connsiteX5" fmla="*/ 303583 w 575867"/>
                <a:gd name="connsiteY5" fmla="*/ 83094 h 463629"/>
                <a:gd name="connsiteX6" fmla="*/ 268055 w 575867"/>
                <a:gd name="connsiteY6" fmla="*/ 65800 h 463629"/>
                <a:gd name="connsiteX7" fmla="*/ 230039 w 575867"/>
                <a:gd name="connsiteY7" fmla="*/ 17294 h 463629"/>
                <a:gd name="connsiteX8" fmla="*/ 194511 w 575867"/>
                <a:gd name="connsiteY8" fmla="*/ 0 h 463629"/>
                <a:gd name="connsiteX9" fmla="*/ 45139 w 575867"/>
                <a:gd name="connsiteY9" fmla="*/ 0 h 463629"/>
                <a:gd name="connsiteX10" fmla="*/ 0 w 575867"/>
                <a:gd name="connsiteY10" fmla="*/ 45139 h 463629"/>
                <a:gd name="connsiteX11" fmla="*/ 0 w 575867"/>
                <a:gd name="connsiteY11" fmla="*/ 418490 h 463629"/>
                <a:gd name="connsiteX12" fmla="*/ 45139 w 575867"/>
                <a:gd name="connsiteY12" fmla="*/ 463629 h 463629"/>
                <a:gd name="connsiteX13" fmla="*/ 229158 w 575867"/>
                <a:gd name="connsiteY13" fmla="*/ 463629 h 46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5867" h="463629">
                  <a:moveTo>
                    <a:pt x="352747" y="463629"/>
                  </a:moveTo>
                  <a:lnTo>
                    <a:pt x="530729" y="463629"/>
                  </a:lnTo>
                  <a:cubicBezTo>
                    <a:pt x="555659" y="463629"/>
                    <a:pt x="575868" y="443420"/>
                    <a:pt x="575868" y="418490"/>
                  </a:cubicBezTo>
                  <a:lnTo>
                    <a:pt x="575868" y="128233"/>
                  </a:lnTo>
                  <a:cubicBezTo>
                    <a:pt x="575868" y="103303"/>
                    <a:pt x="555659" y="83094"/>
                    <a:pt x="530729" y="83094"/>
                  </a:cubicBezTo>
                  <a:lnTo>
                    <a:pt x="303583" y="83094"/>
                  </a:lnTo>
                  <a:cubicBezTo>
                    <a:pt x="289713" y="83094"/>
                    <a:pt x="276612" y="76717"/>
                    <a:pt x="268055" y="65800"/>
                  </a:cubicBezTo>
                  <a:lnTo>
                    <a:pt x="230039" y="17294"/>
                  </a:lnTo>
                  <a:cubicBezTo>
                    <a:pt x="221483" y="6377"/>
                    <a:pt x="208382" y="0"/>
                    <a:pt x="194511" y="0"/>
                  </a:cubicBezTo>
                  <a:lnTo>
                    <a:pt x="45139" y="0"/>
                  </a:lnTo>
                  <a:cubicBezTo>
                    <a:pt x="20209" y="0"/>
                    <a:pt x="0" y="20209"/>
                    <a:pt x="0" y="45139"/>
                  </a:cubicBezTo>
                  <a:lnTo>
                    <a:pt x="0" y="418490"/>
                  </a:lnTo>
                  <a:cubicBezTo>
                    <a:pt x="0" y="443420"/>
                    <a:pt x="20209" y="463629"/>
                    <a:pt x="45139" y="463629"/>
                  </a:cubicBezTo>
                  <a:lnTo>
                    <a:pt x="229158" y="463629"/>
                  </a:lnTo>
                </a:path>
              </a:pathLst>
            </a:custGeom>
            <a:grpFill/>
            <a:ln w="12700" cap="rnd">
              <a:solidFill>
                <a:schemeClr val="bg1"/>
              </a:solidFill>
              <a:prstDash val="solid"/>
              <a:round/>
            </a:ln>
          </p:spPr>
          <p:txBody>
            <a:bodyPr rtlCol="0" anchor="ctr"/>
            <a:lstStyle/>
            <a:p>
              <a:endParaRPr lang="en-IN"/>
            </a:p>
          </p:txBody>
        </p:sp>
        <p:sp>
          <p:nvSpPr>
            <p:cNvPr id="43" name="Freeform: Shape 42">
              <a:extLst>
                <a:ext uri="{FF2B5EF4-FFF2-40B4-BE49-F238E27FC236}">
                  <a16:creationId xmlns:a16="http://schemas.microsoft.com/office/drawing/2014/main" id="{C63E53A5-C013-39D3-62B7-2169C5AD303C}"/>
                </a:ext>
              </a:extLst>
            </p:cNvPr>
            <p:cNvSpPr/>
            <p:nvPr/>
          </p:nvSpPr>
          <p:spPr>
            <a:xfrm>
              <a:off x="7653443" y="1101685"/>
              <a:ext cx="306412" cy="148867"/>
            </a:xfrm>
            <a:custGeom>
              <a:avLst/>
              <a:gdLst>
                <a:gd name="connsiteX0" fmla="*/ 223815 w 306412"/>
                <a:gd name="connsiteY0" fmla="*/ 41915 h 148867"/>
                <a:gd name="connsiteX1" fmla="*/ 223815 w 306412"/>
                <a:gd name="connsiteY1" fmla="*/ 17900 h 148867"/>
                <a:gd name="connsiteX2" fmla="*/ 205914 w 306412"/>
                <a:gd name="connsiteY2" fmla="*/ 0 h 148867"/>
                <a:gd name="connsiteX3" fmla="*/ 17900 w 306412"/>
                <a:gd name="connsiteY3" fmla="*/ 0 h 148867"/>
                <a:gd name="connsiteX4" fmla="*/ 0 w 306412"/>
                <a:gd name="connsiteY4" fmla="*/ 17900 h 148867"/>
                <a:gd name="connsiteX5" fmla="*/ 0 w 306412"/>
                <a:gd name="connsiteY5" fmla="*/ 130967 h 148867"/>
                <a:gd name="connsiteX6" fmla="*/ 17900 w 306412"/>
                <a:gd name="connsiteY6" fmla="*/ 148867 h 148867"/>
                <a:gd name="connsiteX7" fmla="*/ 205914 w 306412"/>
                <a:gd name="connsiteY7" fmla="*/ 148867 h 148867"/>
                <a:gd name="connsiteX8" fmla="*/ 223815 w 306412"/>
                <a:gd name="connsiteY8" fmla="*/ 130967 h 148867"/>
                <a:gd name="connsiteX9" fmla="*/ 223815 w 306412"/>
                <a:gd name="connsiteY9" fmla="*/ 106952 h 148867"/>
                <a:gd name="connsiteX10" fmla="*/ 280412 w 306412"/>
                <a:gd name="connsiteY10" fmla="*/ 135674 h 148867"/>
                <a:gd name="connsiteX11" fmla="*/ 306412 w 306412"/>
                <a:gd name="connsiteY11" fmla="*/ 119711 h 148867"/>
                <a:gd name="connsiteX12" fmla="*/ 306412 w 306412"/>
                <a:gd name="connsiteY12" fmla="*/ 29157 h 148867"/>
                <a:gd name="connsiteX13" fmla="*/ 280412 w 306412"/>
                <a:gd name="connsiteY13" fmla="*/ 13195 h 148867"/>
                <a:gd name="connsiteX14" fmla="*/ 223815 w 306412"/>
                <a:gd name="connsiteY14" fmla="*/ 41915 h 14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412" h="148867">
                  <a:moveTo>
                    <a:pt x="223815" y="41915"/>
                  </a:moveTo>
                  <a:lnTo>
                    <a:pt x="223815" y="17900"/>
                  </a:lnTo>
                  <a:cubicBezTo>
                    <a:pt x="223815" y="8014"/>
                    <a:pt x="215800" y="0"/>
                    <a:pt x="205914" y="0"/>
                  </a:cubicBezTo>
                  <a:lnTo>
                    <a:pt x="17900" y="0"/>
                  </a:lnTo>
                  <a:cubicBezTo>
                    <a:pt x="8014" y="0"/>
                    <a:pt x="0" y="8014"/>
                    <a:pt x="0" y="17900"/>
                  </a:cubicBezTo>
                  <a:lnTo>
                    <a:pt x="0" y="130967"/>
                  </a:lnTo>
                  <a:cubicBezTo>
                    <a:pt x="0" y="140853"/>
                    <a:pt x="8014" y="148867"/>
                    <a:pt x="17900" y="148867"/>
                  </a:cubicBezTo>
                  <a:lnTo>
                    <a:pt x="205914" y="148867"/>
                  </a:lnTo>
                  <a:cubicBezTo>
                    <a:pt x="215800" y="148867"/>
                    <a:pt x="223815" y="140853"/>
                    <a:pt x="223815" y="130967"/>
                  </a:cubicBezTo>
                  <a:lnTo>
                    <a:pt x="223815" y="106952"/>
                  </a:lnTo>
                  <a:lnTo>
                    <a:pt x="280412" y="135674"/>
                  </a:lnTo>
                  <a:cubicBezTo>
                    <a:pt x="292320" y="141716"/>
                    <a:pt x="306412" y="133064"/>
                    <a:pt x="306412" y="119711"/>
                  </a:cubicBezTo>
                  <a:lnTo>
                    <a:pt x="306412" y="29157"/>
                  </a:lnTo>
                  <a:cubicBezTo>
                    <a:pt x="306412" y="15803"/>
                    <a:pt x="292319" y="7152"/>
                    <a:pt x="280412" y="13195"/>
                  </a:cubicBezTo>
                  <a:lnTo>
                    <a:pt x="223815" y="41915"/>
                  </a:lnTo>
                  <a:close/>
                </a:path>
              </a:pathLst>
            </a:custGeom>
            <a:grpFill/>
            <a:ln w="12700" cap="rnd">
              <a:solidFill>
                <a:schemeClr val="bg1"/>
              </a:solidFill>
              <a:prstDash val="solid"/>
              <a:round/>
            </a:ln>
          </p:spPr>
          <p:txBody>
            <a:bodyPr rtlCol="0" anchor="ctr"/>
            <a:lstStyle/>
            <a:p>
              <a:endParaRPr lang="en-IN"/>
            </a:p>
          </p:txBody>
        </p:sp>
      </p:grpSp>
      <p:pic>
        <p:nvPicPr>
          <p:cNvPr id="44" name="Picture 2">
            <a:extLst>
              <a:ext uri="{FF2B5EF4-FFF2-40B4-BE49-F238E27FC236}">
                <a16:creationId xmlns:a16="http://schemas.microsoft.com/office/drawing/2014/main" id="{70AEB7C0-3052-FC8F-CA0F-B998AB330FFD}"/>
              </a:ext>
            </a:extLst>
          </p:cNvPr>
          <p:cNvPicPr>
            <a:picLocks noChangeAspect="1" noChangeArrowheads="1"/>
          </p:cNvPicPr>
          <p:nvPr/>
        </p:nvPicPr>
        <p:blipFill>
          <a:blip r:embed="rId4">
            <a:alphaModFix amt="70000"/>
            <a:extLst>
              <a:ext uri="{28A0092B-C50C-407E-A947-70E740481C1C}">
                <a14:useLocalDpi xmlns:a14="http://schemas.microsoft.com/office/drawing/2010/main" val="0"/>
              </a:ext>
            </a:extLst>
          </a:blip>
          <a:srcRect/>
          <a:stretch>
            <a:fillRect/>
          </a:stretch>
        </p:blipFill>
        <p:spPr bwMode="auto">
          <a:xfrm>
            <a:off x="209889" y="87638"/>
            <a:ext cx="896957" cy="81630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45" name="TextBox 44">
            <a:extLst>
              <a:ext uri="{FF2B5EF4-FFF2-40B4-BE49-F238E27FC236}">
                <a16:creationId xmlns:a16="http://schemas.microsoft.com/office/drawing/2014/main" id="{5ACF69C3-6471-41E9-2A87-60B31378F7DB}"/>
              </a:ext>
            </a:extLst>
          </p:cNvPr>
          <p:cNvSpPr txBox="1"/>
          <p:nvPr/>
        </p:nvSpPr>
        <p:spPr>
          <a:xfrm>
            <a:off x="1106846" y="4555554"/>
            <a:ext cx="1853392"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 Contd.</a:t>
            </a:r>
            <a:endParaRPr lang="en-IN" sz="1600" dirty="0">
              <a:solidFill>
                <a:schemeClr val="bg1"/>
              </a:solidFill>
              <a:latin typeface="Inter" panose="02000503000000020004" pitchFamily="2" charset="0"/>
              <a:ea typeface="Inter" panose="02000503000000020004" pitchFamily="2" charset="0"/>
            </a:endParaRPr>
          </a:p>
        </p:txBody>
      </p:sp>
      <p:sp>
        <p:nvSpPr>
          <p:cNvPr id="46" name="Graphic 13">
            <a:extLst>
              <a:ext uri="{FF2B5EF4-FFF2-40B4-BE49-F238E27FC236}">
                <a16:creationId xmlns:a16="http://schemas.microsoft.com/office/drawing/2014/main" id="{CB09454B-99EF-B331-A764-03A7BFC2259D}"/>
              </a:ext>
            </a:extLst>
          </p:cNvPr>
          <p:cNvSpPr/>
          <p:nvPr/>
        </p:nvSpPr>
        <p:spPr>
          <a:xfrm>
            <a:off x="693479" y="4598227"/>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Tree>
    <p:extLst>
      <p:ext uri="{BB962C8B-B14F-4D97-AF65-F5344CB8AC3E}">
        <p14:creationId xmlns:p14="http://schemas.microsoft.com/office/powerpoint/2010/main" val="2448570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Rounded Corners 63">
            <a:extLst>
              <a:ext uri="{FF2B5EF4-FFF2-40B4-BE49-F238E27FC236}">
                <a16:creationId xmlns:a16="http://schemas.microsoft.com/office/drawing/2014/main" id="{E17E1571-4C15-CE95-FC4B-4A3BA9CFD778}"/>
              </a:ext>
            </a:extLst>
          </p:cNvPr>
          <p:cNvSpPr/>
          <p:nvPr/>
        </p:nvSpPr>
        <p:spPr>
          <a:xfrm>
            <a:off x="-327660" y="3895098"/>
            <a:ext cx="3208210" cy="536274"/>
          </a:xfrm>
          <a:prstGeom prst="roundRect">
            <a:avLst>
              <a:gd name="adj" fmla="val 32390"/>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TextBox 66">
            <a:extLst>
              <a:ext uri="{FF2B5EF4-FFF2-40B4-BE49-F238E27FC236}">
                <a16:creationId xmlns:a16="http://schemas.microsoft.com/office/drawing/2014/main" id="{8967875F-9E5F-21E2-7DF7-57CEBE5EE68B}"/>
              </a:ext>
            </a:extLst>
          </p:cNvPr>
          <p:cNvSpPr txBox="1"/>
          <p:nvPr/>
        </p:nvSpPr>
        <p:spPr>
          <a:xfrm>
            <a:off x="1106846" y="4555554"/>
            <a:ext cx="1853392"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 Contd.</a:t>
            </a:r>
            <a:endParaRPr lang="en-IN" sz="1600" dirty="0">
              <a:solidFill>
                <a:schemeClr val="bg1"/>
              </a:solidFill>
              <a:latin typeface="Inter" panose="02000503000000020004" pitchFamily="2" charset="0"/>
              <a:ea typeface="Inter" panose="02000503000000020004" pitchFamily="2" charset="0"/>
            </a:endParaRPr>
          </a:p>
        </p:txBody>
      </p:sp>
      <p:sp>
        <p:nvSpPr>
          <p:cNvPr id="71" name="TextBox 70">
            <a:extLst>
              <a:ext uri="{FF2B5EF4-FFF2-40B4-BE49-F238E27FC236}">
                <a16:creationId xmlns:a16="http://schemas.microsoft.com/office/drawing/2014/main" id="{A07112B4-0C50-19A7-128A-9294BD6F1C65}"/>
              </a:ext>
            </a:extLst>
          </p:cNvPr>
          <p:cNvSpPr txBox="1"/>
          <p:nvPr/>
        </p:nvSpPr>
        <p:spPr>
          <a:xfrm>
            <a:off x="1106846" y="3992277"/>
            <a:ext cx="1146468"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a:t>
            </a:r>
            <a:endParaRPr lang="en-IN" sz="1600" dirty="0">
              <a:solidFill>
                <a:schemeClr val="bg1"/>
              </a:solidFill>
              <a:latin typeface="Inter" panose="02000503000000020004" pitchFamily="2" charset="0"/>
              <a:ea typeface="Inter" panose="02000503000000020004" pitchFamily="2" charset="0"/>
            </a:endParaRPr>
          </a:p>
        </p:txBody>
      </p:sp>
      <p:sp>
        <p:nvSpPr>
          <p:cNvPr id="92" name="Graphic 13">
            <a:extLst>
              <a:ext uri="{FF2B5EF4-FFF2-40B4-BE49-F238E27FC236}">
                <a16:creationId xmlns:a16="http://schemas.microsoft.com/office/drawing/2014/main" id="{204BF55E-6393-56A9-FB94-12B210B956CF}"/>
              </a:ext>
            </a:extLst>
          </p:cNvPr>
          <p:cNvSpPr/>
          <p:nvPr/>
        </p:nvSpPr>
        <p:spPr>
          <a:xfrm>
            <a:off x="704980" y="4023139"/>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525" name="TextBox 524">
            <a:extLst>
              <a:ext uri="{FF2B5EF4-FFF2-40B4-BE49-F238E27FC236}">
                <a16:creationId xmlns:a16="http://schemas.microsoft.com/office/drawing/2014/main" id="{2DF3B35C-F77F-9DCE-1446-E0088A2DCA48}"/>
              </a:ext>
            </a:extLst>
          </p:cNvPr>
          <p:cNvSpPr txBox="1"/>
          <p:nvPr/>
        </p:nvSpPr>
        <p:spPr>
          <a:xfrm>
            <a:off x="3105908" y="0"/>
            <a:ext cx="4599336" cy="584775"/>
          </a:xfrm>
          <a:prstGeom prst="rect">
            <a:avLst/>
          </a:prstGeom>
          <a:noFill/>
        </p:spPr>
        <p:txBody>
          <a:bodyPr wrap="none" rtlCol="0">
            <a:spAutoFit/>
          </a:bodyPr>
          <a:lstStyle/>
          <a:p>
            <a:r>
              <a:rPr lang="en-US" sz="3200" dirty="0">
                <a:solidFill>
                  <a:schemeClr val="bg1"/>
                </a:solidFill>
                <a:latin typeface="Inter SemiBold" panose="02000503000000020004" pitchFamily="2" charset="0"/>
                <a:ea typeface="Inter SemiBold" panose="02000503000000020004" pitchFamily="2" charset="0"/>
              </a:rPr>
              <a:t>Designing IR Playbook</a:t>
            </a:r>
            <a:endParaRPr lang="en-IN" sz="3200" dirty="0">
              <a:solidFill>
                <a:schemeClr val="bg1"/>
              </a:solidFill>
              <a:latin typeface="Inter SemiBold" panose="02000503000000020004" pitchFamily="2" charset="0"/>
              <a:ea typeface="Inter SemiBold" panose="02000503000000020004" pitchFamily="2" charset="0"/>
            </a:endParaRPr>
          </a:p>
        </p:txBody>
      </p:sp>
      <p:cxnSp>
        <p:nvCxnSpPr>
          <p:cNvPr id="2" name="Straight Connector 1">
            <a:extLst>
              <a:ext uri="{FF2B5EF4-FFF2-40B4-BE49-F238E27FC236}">
                <a16:creationId xmlns:a16="http://schemas.microsoft.com/office/drawing/2014/main" id="{AEC77D20-0EBC-7D91-B4F1-04AA46680407}"/>
              </a:ext>
            </a:extLst>
          </p:cNvPr>
          <p:cNvCxnSpPr>
            <a:cxnSpLocks/>
          </p:cNvCxnSpPr>
          <p:nvPr/>
        </p:nvCxnSpPr>
        <p:spPr>
          <a:xfrm>
            <a:off x="666400" y="3036733"/>
            <a:ext cx="2214150" cy="0"/>
          </a:xfrm>
          <a:prstGeom prst="line">
            <a:avLst/>
          </a:prstGeom>
          <a:ln w="25400">
            <a:solidFill>
              <a:srgbClr val="AAAAAA"/>
            </a:solidFill>
          </a:ln>
        </p:spPr>
        <p:style>
          <a:lnRef idx="1">
            <a:schemeClr val="accent1"/>
          </a:lnRef>
          <a:fillRef idx="0">
            <a:schemeClr val="accent1"/>
          </a:fillRef>
          <a:effectRef idx="0">
            <a:schemeClr val="accent1"/>
          </a:effectRef>
          <a:fontRef idx="minor">
            <a:schemeClr val="tx1"/>
          </a:fontRef>
        </p:style>
      </p:cxnSp>
      <p:pic>
        <p:nvPicPr>
          <p:cNvPr id="3" name="object 3">
            <a:extLst>
              <a:ext uri="{FF2B5EF4-FFF2-40B4-BE49-F238E27FC236}">
                <a16:creationId xmlns:a16="http://schemas.microsoft.com/office/drawing/2014/main" id="{4F4210CD-7DCB-67AA-75BF-5A1EE1DE2B08}"/>
              </a:ext>
            </a:extLst>
          </p:cNvPr>
          <p:cNvPicPr/>
          <p:nvPr/>
        </p:nvPicPr>
        <p:blipFill>
          <a:blip r:embed="rId3" cstate="print"/>
          <a:stretch>
            <a:fillRect/>
          </a:stretch>
        </p:blipFill>
        <p:spPr>
          <a:xfrm>
            <a:off x="5586608" y="567517"/>
            <a:ext cx="6605392" cy="6159899"/>
          </a:xfrm>
          <a:prstGeom prst="rect">
            <a:avLst/>
          </a:prstGeom>
        </p:spPr>
      </p:pic>
      <p:sp>
        <p:nvSpPr>
          <p:cNvPr id="4" name="TextBox 3">
            <a:extLst>
              <a:ext uri="{FF2B5EF4-FFF2-40B4-BE49-F238E27FC236}">
                <a16:creationId xmlns:a16="http://schemas.microsoft.com/office/drawing/2014/main" id="{A2E9959E-8E9B-23C6-AEB3-886ECA33E952}"/>
              </a:ext>
            </a:extLst>
          </p:cNvPr>
          <p:cNvSpPr txBox="1"/>
          <p:nvPr/>
        </p:nvSpPr>
        <p:spPr>
          <a:xfrm>
            <a:off x="1106846" y="2359849"/>
            <a:ext cx="1144865"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Life Cycle</a:t>
            </a:r>
            <a:endParaRPr lang="en-IN" sz="1600" dirty="0">
              <a:solidFill>
                <a:schemeClr val="bg1"/>
              </a:solidFill>
              <a:latin typeface="Inter" panose="02000503000000020004" pitchFamily="2" charset="0"/>
              <a:ea typeface="Inter" panose="02000503000000020004" pitchFamily="2" charset="0"/>
            </a:endParaRPr>
          </a:p>
        </p:txBody>
      </p:sp>
      <p:sp>
        <p:nvSpPr>
          <p:cNvPr id="5" name="Graphic 13">
            <a:extLst>
              <a:ext uri="{FF2B5EF4-FFF2-40B4-BE49-F238E27FC236}">
                <a16:creationId xmlns:a16="http://schemas.microsoft.com/office/drawing/2014/main" id="{650FF3AF-84AB-B04F-4B5F-E15C8050CE35}"/>
              </a:ext>
            </a:extLst>
          </p:cNvPr>
          <p:cNvSpPr/>
          <p:nvPr/>
        </p:nvSpPr>
        <p:spPr>
          <a:xfrm>
            <a:off x="725785" y="241738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6" name="TextBox 5">
            <a:extLst>
              <a:ext uri="{FF2B5EF4-FFF2-40B4-BE49-F238E27FC236}">
                <a16:creationId xmlns:a16="http://schemas.microsoft.com/office/drawing/2014/main" id="{B713F49A-4A68-9FD6-B2E4-734262727FDC}"/>
              </a:ext>
            </a:extLst>
          </p:cNvPr>
          <p:cNvSpPr txBox="1"/>
          <p:nvPr/>
        </p:nvSpPr>
        <p:spPr>
          <a:xfrm>
            <a:off x="1106846" y="1246460"/>
            <a:ext cx="1358064"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Introduction</a:t>
            </a:r>
          </a:p>
        </p:txBody>
      </p:sp>
      <p:sp>
        <p:nvSpPr>
          <p:cNvPr id="7" name="Graphic 16">
            <a:extLst>
              <a:ext uri="{FF2B5EF4-FFF2-40B4-BE49-F238E27FC236}">
                <a16:creationId xmlns:a16="http://schemas.microsoft.com/office/drawing/2014/main" id="{681D5876-F59B-0EA4-76FA-253CB2AE68FB}"/>
              </a:ext>
            </a:extLst>
          </p:cNvPr>
          <p:cNvSpPr/>
          <p:nvPr/>
        </p:nvSpPr>
        <p:spPr>
          <a:xfrm>
            <a:off x="658813" y="1277327"/>
            <a:ext cx="277333" cy="276820"/>
          </a:xfrm>
          <a:custGeom>
            <a:avLst/>
            <a:gdLst>
              <a:gd name="connsiteX0" fmla="*/ 701964 w 721335"/>
              <a:gd name="connsiteY0" fmla="*/ 313165 h 720000"/>
              <a:gd name="connsiteX1" fmla="*/ 701909 w 721335"/>
              <a:gd name="connsiteY1" fmla="*/ 313110 h 720000"/>
              <a:gd name="connsiteX2" fmla="*/ 407632 w 721335"/>
              <a:gd name="connsiteY2" fmla="*/ 19418 h 720000"/>
              <a:gd name="connsiteX3" fmla="*/ 360673 w 721335"/>
              <a:gd name="connsiteY3" fmla="*/ 0 h 720000"/>
              <a:gd name="connsiteX4" fmla="*/ 313708 w 721335"/>
              <a:gd name="connsiteY4" fmla="*/ 19418 h 720000"/>
              <a:gd name="connsiteX5" fmla="*/ 19584 w 721335"/>
              <a:gd name="connsiteY5" fmla="*/ 312962 h 720000"/>
              <a:gd name="connsiteX6" fmla="*/ 19286 w 721335"/>
              <a:gd name="connsiteY6" fmla="*/ 313265 h 720000"/>
              <a:gd name="connsiteX7" fmla="*/ 19413 w 721335"/>
              <a:gd name="connsiteY7" fmla="*/ 406862 h 720000"/>
              <a:gd name="connsiteX8" fmla="*/ 63477 w 721335"/>
              <a:gd name="connsiteY8" fmla="*/ 426192 h 720000"/>
              <a:gd name="connsiteX9" fmla="*/ 65530 w 721335"/>
              <a:gd name="connsiteY9" fmla="*/ 426292 h 720000"/>
              <a:gd name="connsiteX10" fmla="*/ 77254 w 721335"/>
              <a:gd name="connsiteY10" fmla="*/ 426292 h 720000"/>
              <a:gd name="connsiteX11" fmla="*/ 77254 w 721335"/>
              <a:gd name="connsiteY11" fmla="*/ 642426 h 720000"/>
              <a:gd name="connsiteX12" fmla="*/ 154985 w 721335"/>
              <a:gd name="connsiteY12" fmla="*/ 720000 h 720000"/>
              <a:gd name="connsiteX13" fmla="*/ 270116 w 721335"/>
              <a:gd name="connsiteY13" fmla="*/ 720000 h 720000"/>
              <a:gd name="connsiteX14" fmla="*/ 291251 w 721335"/>
              <a:gd name="connsiteY14" fmla="*/ 698906 h 720000"/>
              <a:gd name="connsiteX15" fmla="*/ 291251 w 721335"/>
              <a:gd name="connsiteY15" fmla="*/ 529453 h 720000"/>
              <a:gd name="connsiteX16" fmla="*/ 326719 w 721335"/>
              <a:gd name="connsiteY16" fmla="*/ 494061 h 720000"/>
              <a:gd name="connsiteX17" fmla="*/ 394626 w 721335"/>
              <a:gd name="connsiteY17" fmla="*/ 494061 h 720000"/>
              <a:gd name="connsiteX18" fmla="*/ 430087 w 721335"/>
              <a:gd name="connsiteY18" fmla="*/ 529453 h 720000"/>
              <a:gd name="connsiteX19" fmla="*/ 430087 w 721335"/>
              <a:gd name="connsiteY19" fmla="*/ 698906 h 720000"/>
              <a:gd name="connsiteX20" fmla="*/ 451222 w 721335"/>
              <a:gd name="connsiteY20" fmla="*/ 720000 h 720000"/>
              <a:gd name="connsiteX21" fmla="*/ 566353 w 721335"/>
              <a:gd name="connsiteY21" fmla="*/ 720000 h 720000"/>
              <a:gd name="connsiteX22" fmla="*/ 644085 w 721335"/>
              <a:gd name="connsiteY22" fmla="*/ 642426 h 720000"/>
              <a:gd name="connsiteX23" fmla="*/ 644085 w 721335"/>
              <a:gd name="connsiteY23" fmla="*/ 426292 h 720000"/>
              <a:gd name="connsiteX24" fmla="*/ 654961 w 721335"/>
              <a:gd name="connsiteY24" fmla="*/ 426292 h 720000"/>
              <a:gd name="connsiteX25" fmla="*/ 701926 w 721335"/>
              <a:gd name="connsiteY25" fmla="*/ 406868 h 720000"/>
              <a:gd name="connsiteX26" fmla="*/ 701964 w 721335"/>
              <a:gd name="connsiteY26" fmla="*/ 313165 h 720000"/>
              <a:gd name="connsiteX27" fmla="*/ 672034 w 721335"/>
              <a:gd name="connsiteY27" fmla="*/ 377040 h 720000"/>
              <a:gd name="connsiteX28" fmla="*/ 654961 w 721335"/>
              <a:gd name="connsiteY28" fmla="*/ 384105 h 720000"/>
              <a:gd name="connsiteX29" fmla="*/ 622950 w 721335"/>
              <a:gd name="connsiteY29" fmla="*/ 384105 h 720000"/>
              <a:gd name="connsiteX30" fmla="*/ 601815 w 721335"/>
              <a:gd name="connsiteY30" fmla="*/ 405198 h 720000"/>
              <a:gd name="connsiteX31" fmla="*/ 601815 w 721335"/>
              <a:gd name="connsiteY31" fmla="*/ 642426 h 720000"/>
              <a:gd name="connsiteX32" fmla="*/ 566353 w 721335"/>
              <a:gd name="connsiteY32" fmla="*/ 677813 h 720000"/>
              <a:gd name="connsiteX33" fmla="*/ 472357 w 721335"/>
              <a:gd name="connsiteY33" fmla="*/ 677813 h 720000"/>
              <a:gd name="connsiteX34" fmla="*/ 472357 w 721335"/>
              <a:gd name="connsiteY34" fmla="*/ 529453 h 720000"/>
              <a:gd name="connsiteX35" fmla="*/ 394626 w 721335"/>
              <a:gd name="connsiteY35" fmla="*/ 451873 h 720000"/>
              <a:gd name="connsiteX36" fmla="*/ 326719 w 721335"/>
              <a:gd name="connsiteY36" fmla="*/ 451873 h 720000"/>
              <a:gd name="connsiteX37" fmla="*/ 248981 w 721335"/>
              <a:gd name="connsiteY37" fmla="*/ 529453 h 720000"/>
              <a:gd name="connsiteX38" fmla="*/ 248981 w 721335"/>
              <a:gd name="connsiteY38" fmla="*/ 677813 h 720000"/>
              <a:gd name="connsiteX39" fmla="*/ 154985 w 721335"/>
              <a:gd name="connsiteY39" fmla="*/ 677813 h 720000"/>
              <a:gd name="connsiteX40" fmla="*/ 119524 w 721335"/>
              <a:gd name="connsiteY40" fmla="*/ 642426 h 720000"/>
              <a:gd name="connsiteX41" fmla="*/ 119524 w 721335"/>
              <a:gd name="connsiteY41" fmla="*/ 405198 h 720000"/>
              <a:gd name="connsiteX42" fmla="*/ 98389 w 721335"/>
              <a:gd name="connsiteY42" fmla="*/ 384105 h 720000"/>
              <a:gd name="connsiteX43" fmla="*/ 66928 w 721335"/>
              <a:gd name="connsiteY43" fmla="*/ 384105 h 720000"/>
              <a:gd name="connsiteX44" fmla="*/ 65938 w 721335"/>
              <a:gd name="connsiteY44" fmla="*/ 384060 h 720000"/>
              <a:gd name="connsiteX45" fmla="*/ 49310 w 721335"/>
              <a:gd name="connsiteY45" fmla="*/ 377034 h 720000"/>
              <a:gd name="connsiteX46" fmla="*/ 49310 w 721335"/>
              <a:gd name="connsiteY46" fmla="*/ 342955 h 720000"/>
              <a:gd name="connsiteX47" fmla="*/ 49321 w 721335"/>
              <a:gd name="connsiteY47" fmla="*/ 342944 h 720000"/>
              <a:gd name="connsiteX48" fmla="*/ 49338 w 721335"/>
              <a:gd name="connsiteY48" fmla="*/ 342927 h 720000"/>
              <a:gd name="connsiteX49" fmla="*/ 343604 w 721335"/>
              <a:gd name="connsiteY49" fmla="*/ 49246 h 720000"/>
              <a:gd name="connsiteX50" fmla="*/ 360673 w 721335"/>
              <a:gd name="connsiteY50" fmla="*/ 42188 h 720000"/>
              <a:gd name="connsiteX51" fmla="*/ 377740 w 721335"/>
              <a:gd name="connsiteY51" fmla="*/ 49246 h 720000"/>
              <a:gd name="connsiteX52" fmla="*/ 671941 w 721335"/>
              <a:gd name="connsiteY52" fmla="*/ 342866 h 720000"/>
              <a:gd name="connsiteX53" fmla="*/ 672078 w 721335"/>
              <a:gd name="connsiteY53" fmla="*/ 342998 h 720000"/>
              <a:gd name="connsiteX54" fmla="*/ 672034 w 721335"/>
              <a:gd name="connsiteY54" fmla="*/ 37704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21335" h="720000">
                <a:moveTo>
                  <a:pt x="701964" y="313165"/>
                </a:moveTo>
                <a:cubicBezTo>
                  <a:pt x="701943" y="313149"/>
                  <a:pt x="701926" y="313127"/>
                  <a:pt x="701909" y="313110"/>
                </a:cubicBezTo>
                <a:lnTo>
                  <a:pt x="407632" y="19418"/>
                </a:lnTo>
                <a:cubicBezTo>
                  <a:pt x="395088" y="6894"/>
                  <a:pt x="378411" y="0"/>
                  <a:pt x="360673" y="0"/>
                </a:cubicBezTo>
                <a:cubicBezTo>
                  <a:pt x="342934" y="0"/>
                  <a:pt x="326257" y="6894"/>
                  <a:pt x="313708" y="19418"/>
                </a:cubicBezTo>
                <a:lnTo>
                  <a:pt x="19584" y="312962"/>
                </a:lnTo>
                <a:cubicBezTo>
                  <a:pt x="19485" y="313061"/>
                  <a:pt x="19380" y="313165"/>
                  <a:pt x="19286" y="313265"/>
                </a:cubicBezTo>
                <a:cubicBezTo>
                  <a:pt x="-6472" y="339120"/>
                  <a:pt x="-6428" y="381071"/>
                  <a:pt x="19413" y="406862"/>
                </a:cubicBezTo>
                <a:cubicBezTo>
                  <a:pt x="31219" y="418650"/>
                  <a:pt x="46806" y="425474"/>
                  <a:pt x="63477" y="426192"/>
                </a:cubicBezTo>
                <a:cubicBezTo>
                  <a:pt x="64160" y="426258"/>
                  <a:pt x="64842" y="426292"/>
                  <a:pt x="65530" y="426292"/>
                </a:cubicBezTo>
                <a:lnTo>
                  <a:pt x="77254" y="426292"/>
                </a:lnTo>
                <a:lnTo>
                  <a:pt x="77254" y="642426"/>
                </a:lnTo>
                <a:cubicBezTo>
                  <a:pt x="77254" y="685201"/>
                  <a:pt x="112126" y="720000"/>
                  <a:pt x="154985" y="720000"/>
                </a:cubicBezTo>
                <a:lnTo>
                  <a:pt x="270116" y="720000"/>
                </a:lnTo>
                <a:cubicBezTo>
                  <a:pt x="281790" y="720000"/>
                  <a:pt x="291251" y="710551"/>
                  <a:pt x="291251" y="698906"/>
                </a:cubicBezTo>
                <a:lnTo>
                  <a:pt x="291251" y="529453"/>
                </a:lnTo>
                <a:cubicBezTo>
                  <a:pt x="291251" y="509936"/>
                  <a:pt x="307163" y="494061"/>
                  <a:pt x="326719" y="494061"/>
                </a:cubicBezTo>
                <a:lnTo>
                  <a:pt x="394626" y="494061"/>
                </a:lnTo>
                <a:cubicBezTo>
                  <a:pt x="414181" y="494061"/>
                  <a:pt x="430087" y="509936"/>
                  <a:pt x="430087" y="529453"/>
                </a:cubicBezTo>
                <a:lnTo>
                  <a:pt x="430087" y="698906"/>
                </a:lnTo>
                <a:cubicBezTo>
                  <a:pt x="430087" y="710551"/>
                  <a:pt x="439549" y="720000"/>
                  <a:pt x="451222" y="720000"/>
                </a:cubicBezTo>
                <a:lnTo>
                  <a:pt x="566353" y="720000"/>
                </a:lnTo>
                <a:cubicBezTo>
                  <a:pt x="609218" y="720000"/>
                  <a:pt x="644085" y="685201"/>
                  <a:pt x="644085" y="642426"/>
                </a:cubicBezTo>
                <a:lnTo>
                  <a:pt x="644085" y="426292"/>
                </a:lnTo>
                <a:lnTo>
                  <a:pt x="654961" y="426292"/>
                </a:lnTo>
                <a:cubicBezTo>
                  <a:pt x="672695" y="426292"/>
                  <a:pt x="689372" y="419397"/>
                  <a:pt x="701926" y="406868"/>
                </a:cubicBezTo>
                <a:cubicBezTo>
                  <a:pt x="727794" y="381039"/>
                  <a:pt x="727805" y="339010"/>
                  <a:pt x="701964" y="313165"/>
                </a:cubicBezTo>
                <a:close/>
                <a:moveTo>
                  <a:pt x="672034" y="377040"/>
                </a:moveTo>
                <a:cubicBezTo>
                  <a:pt x="667472" y="381593"/>
                  <a:pt x="661406" y="384105"/>
                  <a:pt x="654961" y="384105"/>
                </a:cubicBezTo>
                <a:lnTo>
                  <a:pt x="622950" y="384105"/>
                </a:lnTo>
                <a:cubicBezTo>
                  <a:pt x="611277" y="384105"/>
                  <a:pt x="601815" y="393546"/>
                  <a:pt x="601815" y="405198"/>
                </a:cubicBezTo>
                <a:lnTo>
                  <a:pt x="601815" y="642426"/>
                </a:lnTo>
                <a:cubicBezTo>
                  <a:pt x="601815" y="661937"/>
                  <a:pt x="585909" y="677813"/>
                  <a:pt x="566353" y="677813"/>
                </a:cubicBezTo>
                <a:lnTo>
                  <a:pt x="472357" y="677813"/>
                </a:lnTo>
                <a:lnTo>
                  <a:pt x="472357" y="529453"/>
                </a:lnTo>
                <a:cubicBezTo>
                  <a:pt x="472357" y="486678"/>
                  <a:pt x="437490" y="451873"/>
                  <a:pt x="394626" y="451873"/>
                </a:cubicBezTo>
                <a:lnTo>
                  <a:pt x="326719" y="451873"/>
                </a:lnTo>
                <a:cubicBezTo>
                  <a:pt x="283854" y="451873"/>
                  <a:pt x="248981" y="486678"/>
                  <a:pt x="248981" y="529453"/>
                </a:cubicBezTo>
                <a:lnTo>
                  <a:pt x="248981" y="677813"/>
                </a:lnTo>
                <a:lnTo>
                  <a:pt x="154985" y="677813"/>
                </a:lnTo>
                <a:cubicBezTo>
                  <a:pt x="135436" y="677813"/>
                  <a:pt x="119524" y="661937"/>
                  <a:pt x="119524" y="642426"/>
                </a:cubicBezTo>
                <a:lnTo>
                  <a:pt x="119524" y="405198"/>
                </a:lnTo>
                <a:cubicBezTo>
                  <a:pt x="119524" y="393546"/>
                  <a:pt x="110063" y="384105"/>
                  <a:pt x="98389" y="384105"/>
                </a:cubicBezTo>
                <a:lnTo>
                  <a:pt x="66928" y="384105"/>
                </a:lnTo>
                <a:cubicBezTo>
                  <a:pt x="66598" y="384082"/>
                  <a:pt x="66273" y="384065"/>
                  <a:pt x="65938" y="384060"/>
                </a:cubicBezTo>
                <a:cubicBezTo>
                  <a:pt x="59641" y="383950"/>
                  <a:pt x="53735" y="381457"/>
                  <a:pt x="49310" y="377034"/>
                </a:cubicBezTo>
                <a:cubicBezTo>
                  <a:pt x="39899" y="367642"/>
                  <a:pt x="39899" y="352353"/>
                  <a:pt x="49310" y="342955"/>
                </a:cubicBezTo>
                <a:cubicBezTo>
                  <a:pt x="49316" y="342955"/>
                  <a:pt x="49316" y="342949"/>
                  <a:pt x="49321" y="342944"/>
                </a:cubicBezTo>
                <a:lnTo>
                  <a:pt x="49338" y="342927"/>
                </a:lnTo>
                <a:lnTo>
                  <a:pt x="343604" y="49246"/>
                </a:lnTo>
                <a:cubicBezTo>
                  <a:pt x="348162" y="44692"/>
                  <a:pt x="354221" y="42188"/>
                  <a:pt x="360673" y="42188"/>
                </a:cubicBezTo>
                <a:cubicBezTo>
                  <a:pt x="367118" y="42188"/>
                  <a:pt x="373178" y="44692"/>
                  <a:pt x="377740" y="49246"/>
                </a:cubicBezTo>
                <a:lnTo>
                  <a:pt x="671941" y="342866"/>
                </a:lnTo>
                <a:cubicBezTo>
                  <a:pt x="671985" y="342911"/>
                  <a:pt x="672034" y="342955"/>
                  <a:pt x="672078" y="342998"/>
                </a:cubicBezTo>
                <a:cubicBezTo>
                  <a:pt x="681441" y="352409"/>
                  <a:pt x="681424" y="367663"/>
                  <a:pt x="672034" y="377040"/>
                </a:cubicBezTo>
                <a:close/>
              </a:path>
            </a:pathLst>
          </a:custGeom>
          <a:solidFill>
            <a:schemeClr val="bg1"/>
          </a:solidFill>
          <a:ln w="1398" cap="flat">
            <a:noFill/>
            <a:prstDash val="solid"/>
            <a:miter/>
          </a:ln>
        </p:spPr>
        <p:txBody>
          <a:bodyPr rtlCol="0" anchor="ctr"/>
          <a:lstStyle/>
          <a:p>
            <a:endParaRPr lang="en-IN"/>
          </a:p>
        </p:txBody>
      </p:sp>
      <p:sp>
        <p:nvSpPr>
          <p:cNvPr id="8" name="TextBox 7">
            <a:extLst>
              <a:ext uri="{FF2B5EF4-FFF2-40B4-BE49-F238E27FC236}">
                <a16:creationId xmlns:a16="http://schemas.microsoft.com/office/drawing/2014/main" id="{4F2EEBA6-F129-DAE4-31F7-A1AE7ADACFC4}"/>
              </a:ext>
            </a:extLst>
          </p:cNvPr>
          <p:cNvSpPr txBox="1"/>
          <p:nvPr/>
        </p:nvSpPr>
        <p:spPr>
          <a:xfrm>
            <a:off x="1106846" y="1811092"/>
            <a:ext cx="982961"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Benefits</a:t>
            </a:r>
            <a:endParaRPr lang="en-IN" sz="1600" dirty="0">
              <a:solidFill>
                <a:schemeClr val="bg1"/>
              </a:solidFill>
              <a:latin typeface="Inter" panose="02000503000000020004" pitchFamily="2" charset="0"/>
              <a:ea typeface="Inter" panose="02000503000000020004" pitchFamily="2" charset="0"/>
            </a:endParaRPr>
          </a:p>
        </p:txBody>
      </p:sp>
      <p:sp>
        <p:nvSpPr>
          <p:cNvPr id="9" name="Graphic 20">
            <a:extLst>
              <a:ext uri="{FF2B5EF4-FFF2-40B4-BE49-F238E27FC236}">
                <a16:creationId xmlns:a16="http://schemas.microsoft.com/office/drawing/2014/main" id="{0667AE0D-5001-4633-C2A1-743FF7B7E683}"/>
              </a:ext>
            </a:extLst>
          </p:cNvPr>
          <p:cNvSpPr/>
          <p:nvPr/>
        </p:nvSpPr>
        <p:spPr>
          <a:xfrm>
            <a:off x="678889" y="1842521"/>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10" name="TextBox 9">
            <a:extLst>
              <a:ext uri="{FF2B5EF4-FFF2-40B4-BE49-F238E27FC236}">
                <a16:creationId xmlns:a16="http://schemas.microsoft.com/office/drawing/2014/main" id="{DA2CBF0E-5B03-AFD8-6514-C186F45BDE4E}"/>
              </a:ext>
            </a:extLst>
          </p:cNvPr>
          <p:cNvSpPr txBox="1"/>
          <p:nvPr/>
        </p:nvSpPr>
        <p:spPr>
          <a:xfrm>
            <a:off x="1106846" y="3429000"/>
            <a:ext cx="1074333"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Playbook</a:t>
            </a:r>
            <a:endParaRPr lang="en-IN" sz="1600" dirty="0">
              <a:solidFill>
                <a:schemeClr val="bg1"/>
              </a:solidFill>
              <a:latin typeface="Inter" panose="02000503000000020004" pitchFamily="2" charset="0"/>
              <a:ea typeface="Inter" panose="02000503000000020004" pitchFamily="2" charset="0"/>
            </a:endParaRPr>
          </a:p>
        </p:txBody>
      </p:sp>
      <p:sp>
        <p:nvSpPr>
          <p:cNvPr id="11" name="Graphic 20">
            <a:extLst>
              <a:ext uri="{FF2B5EF4-FFF2-40B4-BE49-F238E27FC236}">
                <a16:creationId xmlns:a16="http://schemas.microsoft.com/office/drawing/2014/main" id="{76DFC79C-7A77-73C7-D438-A1979E0E77D1}"/>
              </a:ext>
            </a:extLst>
          </p:cNvPr>
          <p:cNvSpPr/>
          <p:nvPr/>
        </p:nvSpPr>
        <p:spPr>
          <a:xfrm>
            <a:off x="664195" y="3459809"/>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12" name="TextBox 11">
            <a:extLst>
              <a:ext uri="{FF2B5EF4-FFF2-40B4-BE49-F238E27FC236}">
                <a16:creationId xmlns:a16="http://schemas.microsoft.com/office/drawing/2014/main" id="{07FD314A-632F-789B-02A7-2BA56B73C79F}"/>
              </a:ext>
            </a:extLst>
          </p:cNvPr>
          <p:cNvSpPr txBox="1"/>
          <p:nvPr/>
        </p:nvSpPr>
        <p:spPr>
          <a:xfrm>
            <a:off x="1106846" y="5118831"/>
            <a:ext cx="1253869"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Conclusion</a:t>
            </a:r>
            <a:endParaRPr lang="en-IN" sz="1600" dirty="0">
              <a:solidFill>
                <a:schemeClr val="bg1"/>
              </a:solidFill>
              <a:latin typeface="Inter" panose="02000503000000020004" pitchFamily="2" charset="0"/>
              <a:ea typeface="Inter" panose="02000503000000020004" pitchFamily="2" charset="0"/>
            </a:endParaRPr>
          </a:p>
        </p:txBody>
      </p:sp>
      <p:grpSp>
        <p:nvGrpSpPr>
          <p:cNvPr id="13" name="Graphic 17">
            <a:extLst>
              <a:ext uri="{FF2B5EF4-FFF2-40B4-BE49-F238E27FC236}">
                <a16:creationId xmlns:a16="http://schemas.microsoft.com/office/drawing/2014/main" id="{93AAE411-AFA3-5C74-E6C3-2E1C974D3151}"/>
              </a:ext>
            </a:extLst>
          </p:cNvPr>
          <p:cNvGrpSpPr/>
          <p:nvPr/>
        </p:nvGrpSpPr>
        <p:grpSpPr>
          <a:xfrm>
            <a:off x="695849" y="5155105"/>
            <a:ext cx="221404" cy="266006"/>
            <a:chOff x="7512790" y="678430"/>
            <a:chExt cx="575867" cy="691875"/>
          </a:xfrm>
          <a:noFill/>
        </p:grpSpPr>
        <p:sp>
          <p:nvSpPr>
            <p:cNvPr id="14" name="Freeform: Shape 13">
              <a:extLst>
                <a:ext uri="{FF2B5EF4-FFF2-40B4-BE49-F238E27FC236}">
                  <a16:creationId xmlns:a16="http://schemas.microsoft.com/office/drawing/2014/main" id="{8FA0DE2C-60CD-A7DB-BB1C-B5C6CC3738EB}"/>
                </a:ext>
              </a:extLst>
            </p:cNvPr>
            <p:cNvSpPr/>
            <p:nvPr/>
          </p:nvSpPr>
          <p:spPr>
            <a:xfrm>
              <a:off x="7563402" y="747851"/>
              <a:ext cx="401300" cy="241911"/>
            </a:xfrm>
            <a:custGeom>
              <a:avLst/>
              <a:gdLst>
                <a:gd name="connsiteX0" fmla="*/ 401300 w 401300"/>
                <a:gd name="connsiteY0" fmla="*/ 0 h 241911"/>
                <a:gd name="connsiteX1" fmla="*/ 401300 w 401300"/>
                <a:gd name="connsiteY1" fmla="*/ 241912 h 241911"/>
                <a:gd name="connsiteX2" fmla="*/ 252963 w 401300"/>
                <a:gd name="connsiteY2" fmla="*/ 241912 h 241911"/>
                <a:gd name="connsiteX3" fmla="*/ 217450 w 401300"/>
                <a:gd name="connsiteY3" fmla="*/ 224617 h 241911"/>
                <a:gd name="connsiteX4" fmla="*/ 179422 w 401300"/>
                <a:gd name="connsiteY4" fmla="*/ 176124 h 241911"/>
                <a:gd name="connsiteX5" fmla="*/ 143892 w 401300"/>
                <a:gd name="connsiteY5" fmla="*/ 158830 h 241911"/>
                <a:gd name="connsiteX6" fmla="*/ 0 w 401300"/>
                <a:gd name="connsiteY6" fmla="*/ 158830 h 241911"/>
                <a:gd name="connsiteX7" fmla="*/ 0 w 401300"/>
                <a:gd name="connsiteY7" fmla="*/ 0 h 241911"/>
                <a:gd name="connsiteX8" fmla="*/ 401300 w 401300"/>
                <a:gd name="connsiteY8" fmla="*/ 0 h 2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300" h="241911">
                  <a:moveTo>
                    <a:pt x="401300" y="0"/>
                  </a:moveTo>
                  <a:lnTo>
                    <a:pt x="401300" y="241912"/>
                  </a:lnTo>
                  <a:lnTo>
                    <a:pt x="252963" y="241912"/>
                  </a:lnTo>
                  <a:cubicBezTo>
                    <a:pt x="239092" y="241912"/>
                    <a:pt x="226000" y="235536"/>
                    <a:pt x="217450" y="224617"/>
                  </a:cubicBezTo>
                  <a:lnTo>
                    <a:pt x="179422" y="176124"/>
                  </a:lnTo>
                  <a:cubicBezTo>
                    <a:pt x="170872" y="165206"/>
                    <a:pt x="157763" y="158830"/>
                    <a:pt x="143892" y="158830"/>
                  </a:cubicBezTo>
                  <a:lnTo>
                    <a:pt x="0" y="158830"/>
                  </a:lnTo>
                  <a:lnTo>
                    <a:pt x="0" y="0"/>
                  </a:lnTo>
                  <a:lnTo>
                    <a:pt x="401300" y="0"/>
                  </a:lnTo>
                  <a:close/>
                </a:path>
              </a:pathLst>
            </a:custGeom>
            <a:grpFill/>
            <a:ln w="12700" cap="rnd">
              <a:solidFill>
                <a:schemeClr val="bg1"/>
              </a:solidFill>
              <a:prstDash val="solid"/>
              <a:round/>
            </a:ln>
          </p:spPr>
          <p:txBody>
            <a:bodyPr rtlCol="0" anchor="ctr"/>
            <a:lstStyle/>
            <a:p>
              <a:endParaRPr lang="en-IN"/>
            </a:p>
          </p:txBody>
        </p:sp>
        <p:sp>
          <p:nvSpPr>
            <p:cNvPr id="15" name="Freeform: Shape 14">
              <a:extLst>
                <a:ext uri="{FF2B5EF4-FFF2-40B4-BE49-F238E27FC236}">
                  <a16:creationId xmlns:a16="http://schemas.microsoft.com/office/drawing/2014/main" id="{98285D86-570B-D73E-62F9-3F107F1BAA29}"/>
                </a:ext>
              </a:extLst>
            </p:cNvPr>
            <p:cNvSpPr/>
            <p:nvPr/>
          </p:nvSpPr>
          <p:spPr>
            <a:xfrm>
              <a:off x="7636069" y="678430"/>
              <a:ext cx="401300" cy="311332"/>
            </a:xfrm>
            <a:custGeom>
              <a:avLst/>
              <a:gdLst>
                <a:gd name="connsiteX0" fmla="*/ 401300 w 401300"/>
                <a:gd name="connsiteY0" fmla="*/ 0 h 311332"/>
                <a:gd name="connsiteX1" fmla="*/ 401300 w 401300"/>
                <a:gd name="connsiteY1" fmla="*/ 311333 h 311332"/>
                <a:gd name="connsiteX2" fmla="*/ 328634 w 401300"/>
                <a:gd name="connsiteY2" fmla="*/ 311333 h 311332"/>
                <a:gd name="connsiteX3" fmla="*/ 328634 w 401300"/>
                <a:gd name="connsiteY3" fmla="*/ 69421 h 311332"/>
                <a:gd name="connsiteX4" fmla="*/ 0 w 401300"/>
                <a:gd name="connsiteY4" fmla="*/ 69421 h 311332"/>
                <a:gd name="connsiteX5" fmla="*/ 0 w 401300"/>
                <a:gd name="connsiteY5" fmla="*/ 0 h 31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300" h="311332">
                  <a:moveTo>
                    <a:pt x="401300" y="0"/>
                  </a:moveTo>
                  <a:lnTo>
                    <a:pt x="401300" y="311333"/>
                  </a:lnTo>
                  <a:lnTo>
                    <a:pt x="328634" y="311333"/>
                  </a:lnTo>
                  <a:lnTo>
                    <a:pt x="328634" y="69421"/>
                  </a:lnTo>
                  <a:lnTo>
                    <a:pt x="0" y="69421"/>
                  </a:lnTo>
                  <a:lnTo>
                    <a:pt x="0" y="0"/>
                  </a:lnTo>
                  <a:close/>
                </a:path>
              </a:pathLst>
            </a:custGeom>
            <a:grpFill/>
            <a:ln w="12700" cap="rnd">
              <a:solidFill>
                <a:schemeClr val="bg1"/>
              </a:solidFill>
              <a:prstDash val="solid"/>
              <a:round/>
            </a:ln>
          </p:spPr>
          <p:txBody>
            <a:bodyPr rtlCol="0" anchor="ctr"/>
            <a:lstStyle/>
            <a:p>
              <a:endParaRPr lang="en-IN"/>
            </a:p>
          </p:txBody>
        </p:sp>
        <p:sp>
          <p:nvSpPr>
            <p:cNvPr id="16" name="Freeform: Shape 15">
              <a:extLst>
                <a:ext uri="{FF2B5EF4-FFF2-40B4-BE49-F238E27FC236}">
                  <a16:creationId xmlns:a16="http://schemas.microsoft.com/office/drawing/2014/main" id="{1DC166CD-FABB-1F7F-2EEA-7A3974E2DE95}"/>
                </a:ext>
              </a:extLst>
            </p:cNvPr>
            <p:cNvSpPr/>
            <p:nvPr/>
          </p:nvSpPr>
          <p:spPr>
            <a:xfrm>
              <a:off x="7641265" y="831505"/>
              <a:ext cx="251843" cy="1406"/>
            </a:xfrm>
            <a:custGeom>
              <a:avLst/>
              <a:gdLst>
                <a:gd name="connsiteX0" fmla="*/ 0 w 251843"/>
                <a:gd name="connsiteY0" fmla="*/ 0 h 1406"/>
                <a:gd name="connsiteX1" fmla="*/ 251844 w 251843"/>
                <a:gd name="connsiteY1" fmla="*/ 0 h 1406"/>
              </a:gdLst>
              <a:ahLst/>
              <a:cxnLst>
                <a:cxn ang="0">
                  <a:pos x="connsiteX0" y="connsiteY0"/>
                </a:cxn>
                <a:cxn ang="0">
                  <a:pos x="connsiteX1" y="connsiteY1"/>
                </a:cxn>
              </a:cxnLst>
              <a:rect l="l" t="t" r="r" b="b"/>
              <a:pathLst>
                <a:path w="251843" h="1406">
                  <a:moveTo>
                    <a:pt x="0" y="0"/>
                  </a:moveTo>
                  <a:lnTo>
                    <a:pt x="251844" y="0"/>
                  </a:lnTo>
                </a:path>
              </a:pathLst>
            </a:custGeom>
            <a:grpFill/>
            <a:ln w="12700" cap="rnd">
              <a:solidFill>
                <a:schemeClr val="bg1"/>
              </a:solidFill>
              <a:prstDash val="solid"/>
              <a:round/>
            </a:ln>
          </p:spPr>
          <p:txBody>
            <a:bodyPr rtlCol="0" anchor="ctr"/>
            <a:lstStyle/>
            <a:p>
              <a:endParaRPr lang="en-IN"/>
            </a:p>
          </p:txBody>
        </p:sp>
        <p:sp>
          <p:nvSpPr>
            <p:cNvPr id="17" name="Freeform: Shape 16">
              <a:extLst>
                <a:ext uri="{FF2B5EF4-FFF2-40B4-BE49-F238E27FC236}">
                  <a16:creationId xmlns:a16="http://schemas.microsoft.com/office/drawing/2014/main" id="{7D3F9042-4846-87B3-7DB8-F9153A4288DC}"/>
                </a:ext>
              </a:extLst>
            </p:cNvPr>
            <p:cNvSpPr/>
            <p:nvPr/>
          </p:nvSpPr>
          <p:spPr>
            <a:xfrm>
              <a:off x="7820334" y="910529"/>
              <a:ext cx="72774" cy="1406"/>
            </a:xfrm>
            <a:custGeom>
              <a:avLst/>
              <a:gdLst>
                <a:gd name="connsiteX0" fmla="*/ 0 w 72774"/>
                <a:gd name="connsiteY0" fmla="*/ 0 h 1406"/>
                <a:gd name="connsiteX1" fmla="*/ 72775 w 72774"/>
                <a:gd name="connsiteY1" fmla="*/ 0 h 1406"/>
              </a:gdLst>
              <a:ahLst/>
              <a:cxnLst>
                <a:cxn ang="0">
                  <a:pos x="connsiteX0" y="connsiteY0"/>
                </a:cxn>
                <a:cxn ang="0">
                  <a:pos x="connsiteX1" y="connsiteY1"/>
                </a:cxn>
              </a:cxnLst>
              <a:rect l="l" t="t" r="r" b="b"/>
              <a:pathLst>
                <a:path w="72774" h="1406">
                  <a:moveTo>
                    <a:pt x="0" y="0"/>
                  </a:moveTo>
                  <a:lnTo>
                    <a:pt x="72775" y="0"/>
                  </a:lnTo>
                </a:path>
              </a:pathLst>
            </a:custGeom>
            <a:grpFill/>
            <a:ln w="12700" cap="rnd">
              <a:solidFill>
                <a:schemeClr val="bg1"/>
              </a:solidFill>
              <a:prstDash val="solid"/>
              <a:round/>
            </a:ln>
          </p:spPr>
          <p:txBody>
            <a:bodyPr rtlCol="0" anchor="ctr"/>
            <a:lstStyle/>
            <a:p>
              <a:endParaRPr lang="en-IN"/>
            </a:p>
          </p:txBody>
        </p:sp>
        <p:sp>
          <p:nvSpPr>
            <p:cNvPr id="18" name="Freeform: Shape 17">
              <a:extLst>
                <a:ext uri="{FF2B5EF4-FFF2-40B4-BE49-F238E27FC236}">
                  <a16:creationId xmlns:a16="http://schemas.microsoft.com/office/drawing/2014/main" id="{20BD3188-DE3A-CD81-DBF7-A6CAA214262B}"/>
                </a:ext>
              </a:extLst>
            </p:cNvPr>
            <p:cNvSpPr/>
            <p:nvPr/>
          </p:nvSpPr>
          <p:spPr>
            <a:xfrm>
              <a:off x="7512790" y="906676"/>
              <a:ext cx="575867" cy="463629"/>
            </a:xfrm>
            <a:custGeom>
              <a:avLst/>
              <a:gdLst>
                <a:gd name="connsiteX0" fmla="*/ 352747 w 575867"/>
                <a:gd name="connsiteY0" fmla="*/ 463629 h 463629"/>
                <a:gd name="connsiteX1" fmla="*/ 530729 w 575867"/>
                <a:gd name="connsiteY1" fmla="*/ 463629 h 463629"/>
                <a:gd name="connsiteX2" fmla="*/ 575868 w 575867"/>
                <a:gd name="connsiteY2" fmla="*/ 418490 h 463629"/>
                <a:gd name="connsiteX3" fmla="*/ 575868 w 575867"/>
                <a:gd name="connsiteY3" fmla="*/ 128233 h 463629"/>
                <a:gd name="connsiteX4" fmla="*/ 530729 w 575867"/>
                <a:gd name="connsiteY4" fmla="*/ 83094 h 463629"/>
                <a:gd name="connsiteX5" fmla="*/ 303583 w 575867"/>
                <a:gd name="connsiteY5" fmla="*/ 83094 h 463629"/>
                <a:gd name="connsiteX6" fmla="*/ 268055 w 575867"/>
                <a:gd name="connsiteY6" fmla="*/ 65800 h 463629"/>
                <a:gd name="connsiteX7" fmla="*/ 230039 w 575867"/>
                <a:gd name="connsiteY7" fmla="*/ 17294 h 463629"/>
                <a:gd name="connsiteX8" fmla="*/ 194511 w 575867"/>
                <a:gd name="connsiteY8" fmla="*/ 0 h 463629"/>
                <a:gd name="connsiteX9" fmla="*/ 45139 w 575867"/>
                <a:gd name="connsiteY9" fmla="*/ 0 h 463629"/>
                <a:gd name="connsiteX10" fmla="*/ 0 w 575867"/>
                <a:gd name="connsiteY10" fmla="*/ 45139 h 463629"/>
                <a:gd name="connsiteX11" fmla="*/ 0 w 575867"/>
                <a:gd name="connsiteY11" fmla="*/ 418490 h 463629"/>
                <a:gd name="connsiteX12" fmla="*/ 45139 w 575867"/>
                <a:gd name="connsiteY12" fmla="*/ 463629 h 463629"/>
                <a:gd name="connsiteX13" fmla="*/ 229158 w 575867"/>
                <a:gd name="connsiteY13" fmla="*/ 463629 h 46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5867" h="463629">
                  <a:moveTo>
                    <a:pt x="352747" y="463629"/>
                  </a:moveTo>
                  <a:lnTo>
                    <a:pt x="530729" y="463629"/>
                  </a:lnTo>
                  <a:cubicBezTo>
                    <a:pt x="555659" y="463629"/>
                    <a:pt x="575868" y="443420"/>
                    <a:pt x="575868" y="418490"/>
                  </a:cubicBezTo>
                  <a:lnTo>
                    <a:pt x="575868" y="128233"/>
                  </a:lnTo>
                  <a:cubicBezTo>
                    <a:pt x="575868" y="103303"/>
                    <a:pt x="555659" y="83094"/>
                    <a:pt x="530729" y="83094"/>
                  </a:cubicBezTo>
                  <a:lnTo>
                    <a:pt x="303583" y="83094"/>
                  </a:lnTo>
                  <a:cubicBezTo>
                    <a:pt x="289713" y="83094"/>
                    <a:pt x="276612" y="76717"/>
                    <a:pt x="268055" y="65800"/>
                  </a:cubicBezTo>
                  <a:lnTo>
                    <a:pt x="230039" y="17294"/>
                  </a:lnTo>
                  <a:cubicBezTo>
                    <a:pt x="221483" y="6377"/>
                    <a:pt x="208382" y="0"/>
                    <a:pt x="194511" y="0"/>
                  </a:cubicBezTo>
                  <a:lnTo>
                    <a:pt x="45139" y="0"/>
                  </a:lnTo>
                  <a:cubicBezTo>
                    <a:pt x="20209" y="0"/>
                    <a:pt x="0" y="20209"/>
                    <a:pt x="0" y="45139"/>
                  </a:cubicBezTo>
                  <a:lnTo>
                    <a:pt x="0" y="418490"/>
                  </a:lnTo>
                  <a:cubicBezTo>
                    <a:pt x="0" y="443420"/>
                    <a:pt x="20209" y="463629"/>
                    <a:pt x="45139" y="463629"/>
                  </a:cubicBezTo>
                  <a:lnTo>
                    <a:pt x="229158" y="463629"/>
                  </a:lnTo>
                </a:path>
              </a:pathLst>
            </a:custGeom>
            <a:grpFill/>
            <a:ln w="12700" cap="rnd">
              <a:solidFill>
                <a:schemeClr val="bg1"/>
              </a:solidFill>
              <a:prstDash val="solid"/>
              <a:round/>
            </a:ln>
          </p:spPr>
          <p:txBody>
            <a:bodyPr rtlCol="0" anchor="ctr"/>
            <a:lstStyle/>
            <a:p>
              <a:endParaRPr lang="en-IN"/>
            </a:p>
          </p:txBody>
        </p:sp>
        <p:sp>
          <p:nvSpPr>
            <p:cNvPr id="19" name="Freeform: Shape 18">
              <a:extLst>
                <a:ext uri="{FF2B5EF4-FFF2-40B4-BE49-F238E27FC236}">
                  <a16:creationId xmlns:a16="http://schemas.microsoft.com/office/drawing/2014/main" id="{ED3E435F-FD95-75D6-AFB1-A24384ED05BD}"/>
                </a:ext>
              </a:extLst>
            </p:cNvPr>
            <p:cNvSpPr/>
            <p:nvPr/>
          </p:nvSpPr>
          <p:spPr>
            <a:xfrm>
              <a:off x="7653443" y="1101685"/>
              <a:ext cx="306412" cy="148867"/>
            </a:xfrm>
            <a:custGeom>
              <a:avLst/>
              <a:gdLst>
                <a:gd name="connsiteX0" fmla="*/ 223815 w 306412"/>
                <a:gd name="connsiteY0" fmla="*/ 41915 h 148867"/>
                <a:gd name="connsiteX1" fmla="*/ 223815 w 306412"/>
                <a:gd name="connsiteY1" fmla="*/ 17900 h 148867"/>
                <a:gd name="connsiteX2" fmla="*/ 205914 w 306412"/>
                <a:gd name="connsiteY2" fmla="*/ 0 h 148867"/>
                <a:gd name="connsiteX3" fmla="*/ 17900 w 306412"/>
                <a:gd name="connsiteY3" fmla="*/ 0 h 148867"/>
                <a:gd name="connsiteX4" fmla="*/ 0 w 306412"/>
                <a:gd name="connsiteY4" fmla="*/ 17900 h 148867"/>
                <a:gd name="connsiteX5" fmla="*/ 0 w 306412"/>
                <a:gd name="connsiteY5" fmla="*/ 130967 h 148867"/>
                <a:gd name="connsiteX6" fmla="*/ 17900 w 306412"/>
                <a:gd name="connsiteY6" fmla="*/ 148867 h 148867"/>
                <a:gd name="connsiteX7" fmla="*/ 205914 w 306412"/>
                <a:gd name="connsiteY7" fmla="*/ 148867 h 148867"/>
                <a:gd name="connsiteX8" fmla="*/ 223815 w 306412"/>
                <a:gd name="connsiteY8" fmla="*/ 130967 h 148867"/>
                <a:gd name="connsiteX9" fmla="*/ 223815 w 306412"/>
                <a:gd name="connsiteY9" fmla="*/ 106952 h 148867"/>
                <a:gd name="connsiteX10" fmla="*/ 280412 w 306412"/>
                <a:gd name="connsiteY10" fmla="*/ 135674 h 148867"/>
                <a:gd name="connsiteX11" fmla="*/ 306412 w 306412"/>
                <a:gd name="connsiteY11" fmla="*/ 119711 h 148867"/>
                <a:gd name="connsiteX12" fmla="*/ 306412 w 306412"/>
                <a:gd name="connsiteY12" fmla="*/ 29157 h 148867"/>
                <a:gd name="connsiteX13" fmla="*/ 280412 w 306412"/>
                <a:gd name="connsiteY13" fmla="*/ 13195 h 148867"/>
                <a:gd name="connsiteX14" fmla="*/ 223815 w 306412"/>
                <a:gd name="connsiteY14" fmla="*/ 41915 h 14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412" h="148867">
                  <a:moveTo>
                    <a:pt x="223815" y="41915"/>
                  </a:moveTo>
                  <a:lnTo>
                    <a:pt x="223815" y="17900"/>
                  </a:lnTo>
                  <a:cubicBezTo>
                    <a:pt x="223815" y="8014"/>
                    <a:pt x="215800" y="0"/>
                    <a:pt x="205914" y="0"/>
                  </a:cubicBezTo>
                  <a:lnTo>
                    <a:pt x="17900" y="0"/>
                  </a:lnTo>
                  <a:cubicBezTo>
                    <a:pt x="8014" y="0"/>
                    <a:pt x="0" y="8014"/>
                    <a:pt x="0" y="17900"/>
                  </a:cubicBezTo>
                  <a:lnTo>
                    <a:pt x="0" y="130967"/>
                  </a:lnTo>
                  <a:cubicBezTo>
                    <a:pt x="0" y="140853"/>
                    <a:pt x="8014" y="148867"/>
                    <a:pt x="17900" y="148867"/>
                  </a:cubicBezTo>
                  <a:lnTo>
                    <a:pt x="205914" y="148867"/>
                  </a:lnTo>
                  <a:cubicBezTo>
                    <a:pt x="215800" y="148867"/>
                    <a:pt x="223815" y="140853"/>
                    <a:pt x="223815" y="130967"/>
                  </a:cubicBezTo>
                  <a:lnTo>
                    <a:pt x="223815" y="106952"/>
                  </a:lnTo>
                  <a:lnTo>
                    <a:pt x="280412" y="135674"/>
                  </a:lnTo>
                  <a:cubicBezTo>
                    <a:pt x="292320" y="141716"/>
                    <a:pt x="306412" y="133064"/>
                    <a:pt x="306412" y="119711"/>
                  </a:cubicBezTo>
                  <a:lnTo>
                    <a:pt x="306412" y="29157"/>
                  </a:lnTo>
                  <a:cubicBezTo>
                    <a:pt x="306412" y="15803"/>
                    <a:pt x="292319" y="7152"/>
                    <a:pt x="280412" y="13195"/>
                  </a:cubicBezTo>
                  <a:lnTo>
                    <a:pt x="223815" y="41915"/>
                  </a:lnTo>
                  <a:close/>
                </a:path>
              </a:pathLst>
            </a:custGeom>
            <a:grpFill/>
            <a:ln w="12700" cap="rnd">
              <a:solidFill>
                <a:schemeClr val="bg1"/>
              </a:solidFill>
              <a:prstDash val="solid"/>
              <a:round/>
            </a:ln>
          </p:spPr>
          <p:txBody>
            <a:bodyPr rtlCol="0" anchor="ctr"/>
            <a:lstStyle/>
            <a:p>
              <a:endParaRPr lang="en-IN"/>
            </a:p>
          </p:txBody>
        </p:sp>
      </p:grpSp>
      <p:sp>
        <p:nvSpPr>
          <p:cNvPr id="20" name="Graphic 13">
            <a:extLst>
              <a:ext uri="{FF2B5EF4-FFF2-40B4-BE49-F238E27FC236}">
                <a16:creationId xmlns:a16="http://schemas.microsoft.com/office/drawing/2014/main" id="{B0A1BA39-C2CD-8D77-0559-27869710E8AF}"/>
              </a:ext>
            </a:extLst>
          </p:cNvPr>
          <p:cNvSpPr/>
          <p:nvPr/>
        </p:nvSpPr>
        <p:spPr>
          <a:xfrm>
            <a:off x="693479" y="4598227"/>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pic>
        <p:nvPicPr>
          <p:cNvPr id="21" name="Picture 2">
            <a:extLst>
              <a:ext uri="{FF2B5EF4-FFF2-40B4-BE49-F238E27FC236}">
                <a16:creationId xmlns:a16="http://schemas.microsoft.com/office/drawing/2014/main" id="{CEA332C4-1C32-CF92-DF34-0AA9CCCD15E6}"/>
              </a:ext>
            </a:extLst>
          </p:cNvPr>
          <p:cNvPicPr>
            <a:picLocks noChangeAspect="1" noChangeArrowheads="1"/>
          </p:cNvPicPr>
          <p:nvPr/>
        </p:nvPicPr>
        <p:blipFill>
          <a:blip r:embed="rId4">
            <a:alphaModFix amt="70000"/>
            <a:extLst>
              <a:ext uri="{28A0092B-C50C-407E-A947-70E740481C1C}">
                <a14:useLocalDpi xmlns:a14="http://schemas.microsoft.com/office/drawing/2010/main" val="0"/>
              </a:ext>
            </a:extLst>
          </a:blip>
          <a:srcRect/>
          <a:stretch>
            <a:fillRect/>
          </a:stretch>
        </p:blipFill>
        <p:spPr bwMode="auto">
          <a:xfrm>
            <a:off x="209889" y="87638"/>
            <a:ext cx="896957" cy="81630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C9B69F55-9725-7F2F-C922-25D1CCF8A153}"/>
              </a:ext>
            </a:extLst>
          </p:cNvPr>
          <p:cNvSpPr txBox="1"/>
          <p:nvPr/>
        </p:nvSpPr>
        <p:spPr>
          <a:xfrm>
            <a:off x="3412079" y="2498124"/>
            <a:ext cx="1949171" cy="1077218"/>
          </a:xfrm>
          <a:prstGeom prst="rect">
            <a:avLst/>
          </a:prstGeom>
          <a:noFill/>
        </p:spPr>
        <p:txBody>
          <a:bodyPr wrap="square" rtlCol="0">
            <a:spAutoFit/>
          </a:bodyPr>
          <a:lstStyle/>
          <a:p>
            <a:r>
              <a:rPr lang="en-US" sz="3200" dirty="0">
                <a:solidFill>
                  <a:schemeClr val="bg1"/>
                </a:solidFill>
                <a:latin typeface="Inter SemiBold" panose="02000503000000020004" pitchFamily="2" charset="0"/>
                <a:ea typeface="Inter SemiBold" panose="02000503000000020004" pitchFamily="2" charset="0"/>
              </a:rPr>
              <a:t>Malware Journey                                                                     </a:t>
            </a:r>
            <a:endParaRPr lang="en-IN" sz="3200" dirty="0">
              <a:solidFill>
                <a:schemeClr val="bg1"/>
              </a:solidFill>
              <a:latin typeface="Inter SemiBold" panose="02000503000000020004" pitchFamily="2" charset="0"/>
              <a:ea typeface="Inter SemiBold" panose="02000503000000020004" pitchFamily="2" charset="0"/>
            </a:endParaRPr>
          </a:p>
        </p:txBody>
      </p:sp>
    </p:spTree>
    <p:extLst>
      <p:ext uri="{BB962C8B-B14F-4D97-AF65-F5344CB8AC3E}">
        <p14:creationId xmlns:p14="http://schemas.microsoft.com/office/powerpoint/2010/main" val="25718488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Rounded Corners 63">
            <a:extLst>
              <a:ext uri="{FF2B5EF4-FFF2-40B4-BE49-F238E27FC236}">
                <a16:creationId xmlns:a16="http://schemas.microsoft.com/office/drawing/2014/main" id="{E17E1571-4C15-CE95-FC4B-4A3BA9CFD778}"/>
              </a:ext>
            </a:extLst>
          </p:cNvPr>
          <p:cNvSpPr/>
          <p:nvPr/>
        </p:nvSpPr>
        <p:spPr>
          <a:xfrm>
            <a:off x="-327660" y="4466130"/>
            <a:ext cx="3208210" cy="536274"/>
          </a:xfrm>
          <a:prstGeom prst="roundRect">
            <a:avLst>
              <a:gd name="adj" fmla="val 32390"/>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TextBox 66">
            <a:extLst>
              <a:ext uri="{FF2B5EF4-FFF2-40B4-BE49-F238E27FC236}">
                <a16:creationId xmlns:a16="http://schemas.microsoft.com/office/drawing/2014/main" id="{8967875F-9E5F-21E2-7DF7-57CEBE5EE68B}"/>
              </a:ext>
            </a:extLst>
          </p:cNvPr>
          <p:cNvSpPr txBox="1"/>
          <p:nvPr/>
        </p:nvSpPr>
        <p:spPr>
          <a:xfrm>
            <a:off x="1106846" y="4555554"/>
            <a:ext cx="1560042"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 Contd.</a:t>
            </a:r>
            <a:endParaRPr lang="en-IN" sz="1600" dirty="0">
              <a:solidFill>
                <a:schemeClr val="bg1"/>
              </a:solidFill>
              <a:latin typeface="Inter" panose="02000503000000020004" pitchFamily="2" charset="0"/>
              <a:ea typeface="Inter" panose="02000503000000020004" pitchFamily="2" charset="0"/>
            </a:endParaRPr>
          </a:p>
        </p:txBody>
      </p:sp>
      <p:cxnSp>
        <p:nvCxnSpPr>
          <p:cNvPr id="522" name="Straight Connector 521">
            <a:extLst>
              <a:ext uri="{FF2B5EF4-FFF2-40B4-BE49-F238E27FC236}">
                <a16:creationId xmlns:a16="http://schemas.microsoft.com/office/drawing/2014/main" id="{6E124182-059A-21F8-3F5E-9C3DB82352D0}"/>
              </a:ext>
            </a:extLst>
          </p:cNvPr>
          <p:cNvCxnSpPr>
            <a:cxnSpLocks/>
          </p:cNvCxnSpPr>
          <p:nvPr/>
        </p:nvCxnSpPr>
        <p:spPr>
          <a:xfrm>
            <a:off x="666400" y="3036733"/>
            <a:ext cx="2214150" cy="0"/>
          </a:xfrm>
          <a:prstGeom prst="line">
            <a:avLst/>
          </a:prstGeom>
          <a:ln w="25400">
            <a:solidFill>
              <a:srgbClr val="AAAAAA"/>
            </a:solidFill>
          </a:ln>
        </p:spPr>
        <p:style>
          <a:lnRef idx="1">
            <a:schemeClr val="accent1"/>
          </a:lnRef>
          <a:fillRef idx="0">
            <a:schemeClr val="accent1"/>
          </a:fillRef>
          <a:effectRef idx="0">
            <a:schemeClr val="accent1"/>
          </a:effectRef>
          <a:fontRef idx="minor">
            <a:schemeClr val="tx1"/>
          </a:fontRef>
        </p:style>
      </p:cxnSp>
      <p:pic>
        <p:nvPicPr>
          <p:cNvPr id="17" name="object 3">
            <a:extLst>
              <a:ext uri="{FF2B5EF4-FFF2-40B4-BE49-F238E27FC236}">
                <a16:creationId xmlns:a16="http://schemas.microsoft.com/office/drawing/2014/main" id="{0D34D0B7-92DD-419D-8CD3-F85B8BE3A3FF}"/>
              </a:ext>
            </a:extLst>
          </p:cNvPr>
          <p:cNvPicPr/>
          <p:nvPr/>
        </p:nvPicPr>
        <p:blipFill>
          <a:blip r:embed="rId2" cstate="print"/>
          <a:stretch>
            <a:fillRect/>
          </a:stretch>
        </p:blipFill>
        <p:spPr>
          <a:xfrm>
            <a:off x="3175962" y="124913"/>
            <a:ext cx="5212080" cy="2581647"/>
          </a:xfrm>
          <a:prstGeom prst="rect">
            <a:avLst/>
          </a:prstGeom>
        </p:spPr>
      </p:pic>
      <p:pic>
        <p:nvPicPr>
          <p:cNvPr id="24" name="object 3">
            <a:extLst>
              <a:ext uri="{FF2B5EF4-FFF2-40B4-BE49-F238E27FC236}">
                <a16:creationId xmlns:a16="http://schemas.microsoft.com/office/drawing/2014/main" id="{3B0A765A-0061-7A87-97D1-1E7B45FC77BF}"/>
              </a:ext>
            </a:extLst>
          </p:cNvPr>
          <p:cNvPicPr/>
          <p:nvPr/>
        </p:nvPicPr>
        <p:blipFill>
          <a:blip r:embed="rId3" cstate="print"/>
          <a:stretch>
            <a:fillRect/>
          </a:stretch>
        </p:blipFill>
        <p:spPr>
          <a:xfrm>
            <a:off x="6366294" y="2898475"/>
            <a:ext cx="5825706" cy="3945502"/>
          </a:xfrm>
          <a:prstGeom prst="rect">
            <a:avLst/>
          </a:prstGeom>
        </p:spPr>
      </p:pic>
      <p:sp>
        <p:nvSpPr>
          <p:cNvPr id="25" name="TextBox 24">
            <a:extLst>
              <a:ext uri="{FF2B5EF4-FFF2-40B4-BE49-F238E27FC236}">
                <a16:creationId xmlns:a16="http://schemas.microsoft.com/office/drawing/2014/main" id="{3A1F73A2-A805-99DB-ADA1-3030730D576A}"/>
              </a:ext>
            </a:extLst>
          </p:cNvPr>
          <p:cNvSpPr txBox="1"/>
          <p:nvPr/>
        </p:nvSpPr>
        <p:spPr>
          <a:xfrm>
            <a:off x="1106846" y="2359849"/>
            <a:ext cx="1144865"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Life Cycle</a:t>
            </a:r>
            <a:endParaRPr lang="en-IN" sz="1600" dirty="0">
              <a:solidFill>
                <a:schemeClr val="bg1"/>
              </a:solidFill>
              <a:latin typeface="Inter" panose="02000503000000020004" pitchFamily="2" charset="0"/>
              <a:ea typeface="Inter" panose="02000503000000020004" pitchFamily="2" charset="0"/>
            </a:endParaRPr>
          </a:p>
        </p:txBody>
      </p:sp>
      <p:sp>
        <p:nvSpPr>
          <p:cNvPr id="33" name="Graphic 13">
            <a:extLst>
              <a:ext uri="{FF2B5EF4-FFF2-40B4-BE49-F238E27FC236}">
                <a16:creationId xmlns:a16="http://schemas.microsoft.com/office/drawing/2014/main" id="{1B37067C-4762-E2AB-D9D6-CB4E95D95217}"/>
              </a:ext>
            </a:extLst>
          </p:cNvPr>
          <p:cNvSpPr/>
          <p:nvPr/>
        </p:nvSpPr>
        <p:spPr>
          <a:xfrm>
            <a:off x="725785" y="241738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35" name="TextBox 34">
            <a:extLst>
              <a:ext uri="{FF2B5EF4-FFF2-40B4-BE49-F238E27FC236}">
                <a16:creationId xmlns:a16="http://schemas.microsoft.com/office/drawing/2014/main" id="{6C1592E2-EB0A-64D2-6FAE-8B136058DDE2}"/>
              </a:ext>
            </a:extLst>
          </p:cNvPr>
          <p:cNvSpPr txBox="1"/>
          <p:nvPr/>
        </p:nvSpPr>
        <p:spPr>
          <a:xfrm>
            <a:off x="1106846" y="1246460"/>
            <a:ext cx="1358064"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Introduction</a:t>
            </a:r>
          </a:p>
        </p:txBody>
      </p:sp>
      <p:sp>
        <p:nvSpPr>
          <p:cNvPr id="36" name="Graphic 16">
            <a:extLst>
              <a:ext uri="{FF2B5EF4-FFF2-40B4-BE49-F238E27FC236}">
                <a16:creationId xmlns:a16="http://schemas.microsoft.com/office/drawing/2014/main" id="{0AC1F068-95E3-D8CF-5E56-709E70E7751E}"/>
              </a:ext>
            </a:extLst>
          </p:cNvPr>
          <p:cNvSpPr/>
          <p:nvPr/>
        </p:nvSpPr>
        <p:spPr>
          <a:xfrm>
            <a:off x="658813" y="1277327"/>
            <a:ext cx="277333" cy="276820"/>
          </a:xfrm>
          <a:custGeom>
            <a:avLst/>
            <a:gdLst>
              <a:gd name="connsiteX0" fmla="*/ 701964 w 721335"/>
              <a:gd name="connsiteY0" fmla="*/ 313165 h 720000"/>
              <a:gd name="connsiteX1" fmla="*/ 701909 w 721335"/>
              <a:gd name="connsiteY1" fmla="*/ 313110 h 720000"/>
              <a:gd name="connsiteX2" fmla="*/ 407632 w 721335"/>
              <a:gd name="connsiteY2" fmla="*/ 19418 h 720000"/>
              <a:gd name="connsiteX3" fmla="*/ 360673 w 721335"/>
              <a:gd name="connsiteY3" fmla="*/ 0 h 720000"/>
              <a:gd name="connsiteX4" fmla="*/ 313708 w 721335"/>
              <a:gd name="connsiteY4" fmla="*/ 19418 h 720000"/>
              <a:gd name="connsiteX5" fmla="*/ 19584 w 721335"/>
              <a:gd name="connsiteY5" fmla="*/ 312962 h 720000"/>
              <a:gd name="connsiteX6" fmla="*/ 19286 w 721335"/>
              <a:gd name="connsiteY6" fmla="*/ 313265 h 720000"/>
              <a:gd name="connsiteX7" fmla="*/ 19413 w 721335"/>
              <a:gd name="connsiteY7" fmla="*/ 406862 h 720000"/>
              <a:gd name="connsiteX8" fmla="*/ 63477 w 721335"/>
              <a:gd name="connsiteY8" fmla="*/ 426192 h 720000"/>
              <a:gd name="connsiteX9" fmla="*/ 65530 w 721335"/>
              <a:gd name="connsiteY9" fmla="*/ 426292 h 720000"/>
              <a:gd name="connsiteX10" fmla="*/ 77254 w 721335"/>
              <a:gd name="connsiteY10" fmla="*/ 426292 h 720000"/>
              <a:gd name="connsiteX11" fmla="*/ 77254 w 721335"/>
              <a:gd name="connsiteY11" fmla="*/ 642426 h 720000"/>
              <a:gd name="connsiteX12" fmla="*/ 154985 w 721335"/>
              <a:gd name="connsiteY12" fmla="*/ 720000 h 720000"/>
              <a:gd name="connsiteX13" fmla="*/ 270116 w 721335"/>
              <a:gd name="connsiteY13" fmla="*/ 720000 h 720000"/>
              <a:gd name="connsiteX14" fmla="*/ 291251 w 721335"/>
              <a:gd name="connsiteY14" fmla="*/ 698906 h 720000"/>
              <a:gd name="connsiteX15" fmla="*/ 291251 w 721335"/>
              <a:gd name="connsiteY15" fmla="*/ 529453 h 720000"/>
              <a:gd name="connsiteX16" fmla="*/ 326719 w 721335"/>
              <a:gd name="connsiteY16" fmla="*/ 494061 h 720000"/>
              <a:gd name="connsiteX17" fmla="*/ 394626 w 721335"/>
              <a:gd name="connsiteY17" fmla="*/ 494061 h 720000"/>
              <a:gd name="connsiteX18" fmla="*/ 430087 w 721335"/>
              <a:gd name="connsiteY18" fmla="*/ 529453 h 720000"/>
              <a:gd name="connsiteX19" fmla="*/ 430087 w 721335"/>
              <a:gd name="connsiteY19" fmla="*/ 698906 h 720000"/>
              <a:gd name="connsiteX20" fmla="*/ 451222 w 721335"/>
              <a:gd name="connsiteY20" fmla="*/ 720000 h 720000"/>
              <a:gd name="connsiteX21" fmla="*/ 566353 w 721335"/>
              <a:gd name="connsiteY21" fmla="*/ 720000 h 720000"/>
              <a:gd name="connsiteX22" fmla="*/ 644085 w 721335"/>
              <a:gd name="connsiteY22" fmla="*/ 642426 h 720000"/>
              <a:gd name="connsiteX23" fmla="*/ 644085 w 721335"/>
              <a:gd name="connsiteY23" fmla="*/ 426292 h 720000"/>
              <a:gd name="connsiteX24" fmla="*/ 654961 w 721335"/>
              <a:gd name="connsiteY24" fmla="*/ 426292 h 720000"/>
              <a:gd name="connsiteX25" fmla="*/ 701926 w 721335"/>
              <a:gd name="connsiteY25" fmla="*/ 406868 h 720000"/>
              <a:gd name="connsiteX26" fmla="*/ 701964 w 721335"/>
              <a:gd name="connsiteY26" fmla="*/ 313165 h 720000"/>
              <a:gd name="connsiteX27" fmla="*/ 672034 w 721335"/>
              <a:gd name="connsiteY27" fmla="*/ 377040 h 720000"/>
              <a:gd name="connsiteX28" fmla="*/ 654961 w 721335"/>
              <a:gd name="connsiteY28" fmla="*/ 384105 h 720000"/>
              <a:gd name="connsiteX29" fmla="*/ 622950 w 721335"/>
              <a:gd name="connsiteY29" fmla="*/ 384105 h 720000"/>
              <a:gd name="connsiteX30" fmla="*/ 601815 w 721335"/>
              <a:gd name="connsiteY30" fmla="*/ 405198 h 720000"/>
              <a:gd name="connsiteX31" fmla="*/ 601815 w 721335"/>
              <a:gd name="connsiteY31" fmla="*/ 642426 h 720000"/>
              <a:gd name="connsiteX32" fmla="*/ 566353 w 721335"/>
              <a:gd name="connsiteY32" fmla="*/ 677813 h 720000"/>
              <a:gd name="connsiteX33" fmla="*/ 472357 w 721335"/>
              <a:gd name="connsiteY33" fmla="*/ 677813 h 720000"/>
              <a:gd name="connsiteX34" fmla="*/ 472357 w 721335"/>
              <a:gd name="connsiteY34" fmla="*/ 529453 h 720000"/>
              <a:gd name="connsiteX35" fmla="*/ 394626 w 721335"/>
              <a:gd name="connsiteY35" fmla="*/ 451873 h 720000"/>
              <a:gd name="connsiteX36" fmla="*/ 326719 w 721335"/>
              <a:gd name="connsiteY36" fmla="*/ 451873 h 720000"/>
              <a:gd name="connsiteX37" fmla="*/ 248981 w 721335"/>
              <a:gd name="connsiteY37" fmla="*/ 529453 h 720000"/>
              <a:gd name="connsiteX38" fmla="*/ 248981 w 721335"/>
              <a:gd name="connsiteY38" fmla="*/ 677813 h 720000"/>
              <a:gd name="connsiteX39" fmla="*/ 154985 w 721335"/>
              <a:gd name="connsiteY39" fmla="*/ 677813 h 720000"/>
              <a:gd name="connsiteX40" fmla="*/ 119524 w 721335"/>
              <a:gd name="connsiteY40" fmla="*/ 642426 h 720000"/>
              <a:gd name="connsiteX41" fmla="*/ 119524 w 721335"/>
              <a:gd name="connsiteY41" fmla="*/ 405198 h 720000"/>
              <a:gd name="connsiteX42" fmla="*/ 98389 w 721335"/>
              <a:gd name="connsiteY42" fmla="*/ 384105 h 720000"/>
              <a:gd name="connsiteX43" fmla="*/ 66928 w 721335"/>
              <a:gd name="connsiteY43" fmla="*/ 384105 h 720000"/>
              <a:gd name="connsiteX44" fmla="*/ 65938 w 721335"/>
              <a:gd name="connsiteY44" fmla="*/ 384060 h 720000"/>
              <a:gd name="connsiteX45" fmla="*/ 49310 w 721335"/>
              <a:gd name="connsiteY45" fmla="*/ 377034 h 720000"/>
              <a:gd name="connsiteX46" fmla="*/ 49310 w 721335"/>
              <a:gd name="connsiteY46" fmla="*/ 342955 h 720000"/>
              <a:gd name="connsiteX47" fmla="*/ 49321 w 721335"/>
              <a:gd name="connsiteY47" fmla="*/ 342944 h 720000"/>
              <a:gd name="connsiteX48" fmla="*/ 49338 w 721335"/>
              <a:gd name="connsiteY48" fmla="*/ 342927 h 720000"/>
              <a:gd name="connsiteX49" fmla="*/ 343604 w 721335"/>
              <a:gd name="connsiteY49" fmla="*/ 49246 h 720000"/>
              <a:gd name="connsiteX50" fmla="*/ 360673 w 721335"/>
              <a:gd name="connsiteY50" fmla="*/ 42188 h 720000"/>
              <a:gd name="connsiteX51" fmla="*/ 377740 w 721335"/>
              <a:gd name="connsiteY51" fmla="*/ 49246 h 720000"/>
              <a:gd name="connsiteX52" fmla="*/ 671941 w 721335"/>
              <a:gd name="connsiteY52" fmla="*/ 342866 h 720000"/>
              <a:gd name="connsiteX53" fmla="*/ 672078 w 721335"/>
              <a:gd name="connsiteY53" fmla="*/ 342998 h 720000"/>
              <a:gd name="connsiteX54" fmla="*/ 672034 w 721335"/>
              <a:gd name="connsiteY54" fmla="*/ 37704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21335" h="720000">
                <a:moveTo>
                  <a:pt x="701964" y="313165"/>
                </a:moveTo>
                <a:cubicBezTo>
                  <a:pt x="701943" y="313149"/>
                  <a:pt x="701926" y="313127"/>
                  <a:pt x="701909" y="313110"/>
                </a:cubicBezTo>
                <a:lnTo>
                  <a:pt x="407632" y="19418"/>
                </a:lnTo>
                <a:cubicBezTo>
                  <a:pt x="395088" y="6894"/>
                  <a:pt x="378411" y="0"/>
                  <a:pt x="360673" y="0"/>
                </a:cubicBezTo>
                <a:cubicBezTo>
                  <a:pt x="342934" y="0"/>
                  <a:pt x="326257" y="6894"/>
                  <a:pt x="313708" y="19418"/>
                </a:cubicBezTo>
                <a:lnTo>
                  <a:pt x="19584" y="312962"/>
                </a:lnTo>
                <a:cubicBezTo>
                  <a:pt x="19485" y="313061"/>
                  <a:pt x="19380" y="313165"/>
                  <a:pt x="19286" y="313265"/>
                </a:cubicBezTo>
                <a:cubicBezTo>
                  <a:pt x="-6472" y="339120"/>
                  <a:pt x="-6428" y="381071"/>
                  <a:pt x="19413" y="406862"/>
                </a:cubicBezTo>
                <a:cubicBezTo>
                  <a:pt x="31219" y="418650"/>
                  <a:pt x="46806" y="425474"/>
                  <a:pt x="63477" y="426192"/>
                </a:cubicBezTo>
                <a:cubicBezTo>
                  <a:pt x="64160" y="426258"/>
                  <a:pt x="64842" y="426292"/>
                  <a:pt x="65530" y="426292"/>
                </a:cubicBezTo>
                <a:lnTo>
                  <a:pt x="77254" y="426292"/>
                </a:lnTo>
                <a:lnTo>
                  <a:pt x="77254" y="642426"/>
                </a:lnTo>
                <a:cubicBezTo>
                  <a:pt x="77254" y="685201"/>
                  <a:pt x="112126" y="720000"/>
                  <a:pt x="154985" y="720000"/>
                </a:cubicBezTo>
                <a:lnTo>
                  <a:pt x="270116" y="720000"/>
                </a:lnTo>
                <a:cubicBezTo>
                  <a:pt x="281790" y="720000"/>
                  <a:pt x="291251" y="710551"/>
                  <a:pt x="291251" y="698906"/>
                </a:cubicBezTo>
                <a:lnTo>
                  <a:pt x="291251" y="529453"/>
                </a:lnTo>
                <a:cubicBezTo>
                  <a:pt x="291251" y="509936"/>
                  <a:pt x="307163" y="494061"/>
                  <a:pt x="326719" y="494061"/>
                </a:cubicBezTo>
                <a:lnTo>
                  <a:pt x="394626" y="494061"/>
                </a:lnTo>
                <a:cubicBezTo>
                  <a:pt x="414181" y="494061"/>
                  <a:pt x="430087" y="509936"/>
                  <a:pt x="430087" y="529453"/>
                </a:cubicBezTo>
                <a:lnTo>
                  <a:pt x="430087" y="698906"/>
                </a:lnTo>
                <a:cubicBezTo>
                  <a:pt x="430087" y="710551"/>
                  <a:pt x="439549" y="720000"/>
                  <a:pt x="451222" y="720000"/>
                </a:cubicBezTo>
                <a:lnTo>
                  <a:pt x="566353" y="720000"/>
                </a:lnTo>
                <a:cubicBezTo>
                  <a:pt x="609218" y="720000"/>
                  <a:pt x="644085" y="685201"/>
                  <a:pt x="644085" y="642426"/>
                </a:cubicBezTo>
                <a:lnTo>
                  <a:pt x="644085" y="426292"/>
                </a:lnTo>
                <a:lnTo>
                  <a:pt x="654961" y="426292"/>
                </a:lnTo>
                <a:cubicBezTo>
                  <a:pt x="672695" y="426292"/>
                  <a:pt x="689372" y="419397"/>
                  <a:pt x="701926" y="406868"/>
                </a:cubicBezTo>
                <a:cubicBezTo>
                  <a:pt x="727794" y="381039"/>
                  <a:pt x="727805" y="339010"/>
                  <a:pt x="701964" y="313165"/>
                </a:cubicBezTo>
                <a:close/>
                <a:moveTo>
                  <a:pt x="672034" y="377040"/>
                </a:moveTo>
                <a:cubicBezTo>
                  <a:pt x="667472" y="381593"/>
                  <a:pt x="661406" y="384105"/>
                  <a:pt x="654961" y="384105"/>
                </a:cubicBezTo>
                <a:lnTo>
                  <a:pt x="622950" y="384105"/>
                </a:lnTo>
                <a:cubicBezTo>
                  <a:pt x="611277" y="384105"/>
                  <a:pt x="601815" y="393546"/>
                  <a:pt x="601815" y="405198"/>
                </a:cubicBezTo>
                <a:lnTo>
                  <a:pt x="601815" y="642426"/>
                </a:lnTo>
                <a:cubicBezTo>
                  <a:pt x="601815" y="661937"/>
                  <a:pt x="585909" y="677813"/>
                  <a:pt x="566353" y="677813"/>
                </a:cubicBezTo>
                <a:lnTo>
                  <a:pt x="472357" y="677813"/>
                </a:lnTo>
                <a:lnTo>
                  <a:pt x="472357" y="529453"/>
                </a:lnTo>
                <a:cubicBezTo>
                  <a:pt x="472357" y="486678"/>
                  <a:pt x="437490" y="451873"/>
                  <a:pt x="394626" y="451873"/>
                </a:cubicBezTo>
                <a:lnTo>
                  <a:pt x="326719" y="451873"/>
                </a:lnTo>
                <a:cubicBezTo>
                  <a:pt x="283854" y="451873"/>
                  <a:pt x="248981" y="486678"/>
                  <a:pt x="248981" y="529453"/>
                </a:cubicBezTo>
                <a:lnTo>
                  <a:pt x="248981" y="677813"/>
                </a:lnTo>
                <a:lnTo>
                  <a:pt x="154985" y="677813"/>
                </a:lnTo>
                <a:cubicBezTo>
                  <a:pt x="135436" y="677813"/>
                  <a:pt x="119524" y="661937"/>
                  <a:pt x="119524" y="642426"/>
                </a:cubicBezTo>
                <a:lnTo>
                  <a:pt x="119524" y="405198"/>
                </a:lnTo>
                <a:cubicBezTo>
                  <a:pt x="119524" y="393546"/>
                  <a:pt x="110063" y="384105"/>
                  <a:pt x="98389" y="384105"/>
                </a:cubicBezTo>
                <a:lnTo>
                  <a:pt x="66928" y="384105"/>
                </a:lnTo>
                <a:cubicBezTo>
                  <a:pt x="66598" y="384082"/>
                  <a:pt x="66273" y="384065"/>
                  <a:pt x="65938" y="384060"/>
                </a:cubicBezTo>
                <a:cubicBezTo>
                  <a:pt x="59641" y="383950"/>
                  <a:pt x="53735" y="381457"/>
                  <a:pt x="49310" y="377034"/>
                </a:cubicBezTo>
                <a:cubicBezTo>
                  <a:pt x="39899" y="367642"/>
                  <a:pt x="39899" y="352353"/>
                  <a:pt x="49310" y="342955"/>
                </a:cubicBezTo>
                <a:cubicBezTo>
                  <a:pt x="49316" y="342955"/>
                  <a:pt x="49316" y="342949"/>
                  <a:pt x="49321" y="342944"/>
                </a:cubicBezTo>
                <a:lnTo>
                  <a:pt x="49338" y="342927"/>
                </a:lnTo>
                <a:lnTo>
                  <a:pt x="343604" y="49246"/>
                </a:lnTo>
                <a:cubicBezTo>
                  <a:pt x="348162" y="44692"/>
                  <a:pt x="354221" y="42188"/>
                  <a:pt x="360673" y="42188"/>
                </a:cubicBezTo>
                <a:cubicBezTo>
                  <a:pt x="367118" y="42188"/>
                  <a:pt x="373178" y="44692"/>
                  <a:pt x="377740" y="49246"/>
                </a:cubicBezTo>
                <a:lnTo>
                  <a:pt x="671941" y="342866"/>
                </a:lnTo>
                <a:cubicBezTo>
                  <a:pt x="671985" y="342911"/>
                  <a:pt x="672034" y="342955"/>
                  <a:pt x="672078" y="342998"/>
                </a:cubicBezTo>
                <a:cubicBezTo>
                  <a:pt x="681441" y="352409"/>
                  <a:pt x="681424" y="367663"/>
                  <a:pt x="672034" y="377040"/>
                </a:cubicBezTo>
                <a:close/>
              </a:path>
            </a:pathLst>
          </a:custGeom>
          <a:solidFill>
            <a:schemeClr val="bg1"/>
          </a:solidFill>
          <a:ln w="1398" cap="flat">
            <a:noFill/>
            <a:prstDash val="solid"/>
            <a:miter/>
          </a:ln>
        </p:spPr>
        <p:txBody>
          <a:bodyPr rtlCol="0" anchor="ctr"/>
          <a:lstStyle/>
          <a:p>
            <a:endParaRPr lang="en-IN"/>
          </a:p>
        </p:txBody>
      </p:sp>
      <p:sp>
        <p:nvSpPr>
          <p:cNvPr id="37" name="TextBox 36">
            <a:extLst>
              <a:ext uri="{FF2B5EF4-FFF2-40B4-BE49-F238E27FC236}">
                <a16:creationId xmlns:a16="http://schemas.microsoft.com/office/drawing/2014/main" id="{DF06DE67-4E2E-2AEA-C4D5-6FB25F0CFE49}"/>
              </a:ext>
            </a:extLst>
          </p:cNvPr>
          <p:cNvSpPr txBox="1"/>
          <p:nvPr/>
        </p:nvSpPr>
        <p:spPr>
          <a:xfrm>
            <a:off x="1106846" y="1811092"/>
            <a:ext cx="982961"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Benefits</a:t>
            </a:r>
            <a:endParaRPr lang="en-IN" sz="1600" dirty="0">
              <a:solidFill>
                <a:schemeClr val="bg1"/>
              </a:solidFill>
              <a:latin typeface="Inter" panose="02000503000000020004" pitchFamily="2" charset="0"/>
              <a:ea typeface="Inter" panose="02000503000000020004" pitchFamily="2" charset="0"/>
            </a:endParaRPr>
          </a:p>
        </p:txBody>
      </p:sp>
      <p:sp>
        <p:nvSpPr>
          <p:cNvPr id="38" name="Graphic 20">
            <a:extLst>
              <a:ext uri="{FF2B5EF4-FFF2-40B4-BE49-F238E27FC236}">
                <a16:creationId xmlns:a16="http://schemas.microsoft.com/office/drawing/2014/main" id="{56C3E01E-EAFA-8331-0EA7-6C7235EFB164}"/>
              </a:ext>
            </a:extLst>
          </p:cNvPr>
          <p:cNvSpPr/>
          <p:nvPr/>
        </p:nvSpPr>
        <p:spPr>
          <a:xfrm>
            <a:off x="678889" y="1842521"/>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39" name="TextBox 38">
            <a:extLst>
              <a:ext uri="{FF2B5EF4-FFF2-40B4-BE49-F238E27FC236}">
                <a16:creationId xmlns:a16="http://schemas.microsoft.com/office/drawing/2014/main" id="{D5DF13AF-0484-136C-3915-8A86C3DE7253}"/>
              </a:ext>
            </a:extLst>
          </p:cNvPr>
          <p:cNvSpPr txBox="1"/>
          <p:nvPr/>
        </p:nvSpPr>
        <p:spPr>
          <a:xfrm>
            <a:off x="1106846" y="3429000"/>
            <a:ext cx="1074333"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Playbook</a:t>
            </a:r>
            <a:endParaRPr lang="en-IN" sz="1600" dirty="0">
              <a:solidFill>
                <a:schemeClr val="bg1"/>
              </a:solidFill>
              <a:latin typeface="Inter" panose="02000503000000020004" pitchFamily="2" charset="0"/>
              <a:ea typeface="Inter" panose="02000503000000020004" pitchFamily="2" charset="0"/>
            </a:endParaRPr>
          </a:p>
        </p:txBody>
      </p:sp>
      <p:sp>
        <p:nvSpPr>
          <p:cNvPr id="42" name="Graphic 20">
            <a:extLst>
              <a:ext uri="{FF2B5EF4-FFF2-40B4-BE49-F238E27FC236}">
                <a16:creationId xmlns:a16="http://schemas.microsoft.com/office/drawing/2014/main" id="{DECCCACB-7673-4251-57B0-568B58516D64}"/>
              </a:ext>
            </a:extLst>
          </p:cNvPr>
          <p:cNvSpPr/>
          <p:nvPr/>
        </p:nvSpPr>
        <p:spPr>
          <a:xfrm>
            <a:off x="664195" y="3459809"/>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43" name="Graphic 13">
            <a:extLst>
              <a:ext uri="{FF2B5EF4-FFF2-40B4-BE49-F238E27FC236}">
                <a16:creationId xmlns:a16="http://schemas.microsoft.com/office/drawing/2014/main" id="{B148C09A-F574-60C5-9087-63BD2977F6CC}"/>
              </a:ext>
            </a:extLst>
          </p:cNvPr>
          <p:cNvSpPr/>
          <p:nvPr/>
        </p:nvSpPr>
        <p:spPr>
          <a:xfrm>
            <a:off x="702105" y="4598235"/>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46" name="TextBox 45">
            <a:extLst>
              <a:ext uri="{FF2B5EF4-FFF2-40B4-BE49-F238E27FC236}">
                <a16:creationId xmlns:a16="http://schemas.microsoft.com/office/drawing/2014/main" id="{887E6101-7673-ACD7-B5A6-BB22D6102843}"/>
              </a:ext>
            </a:extLst>
          </p:cNvPr>
          <p:cNvSpPr txBox="1"/>
          <p:nvPr/>
        </p:nvSpPr>
        <p:spPr>
          <a:xfrm>
            <a:off x="1106846" y="5118831"/>
            <a:ext cx="1253869"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Conclusion</a:t>
            </a:r>
            <a:endParaRPr lang="en-IN" sz="1600" dirty="0">
              <a:solidFill>
                <a:schemeClr val="bg1"/>
              </a:solidFill>
              <a:latin typeface="Inter" panose="02000503000000020004" pitchFamily="2" charset="0"/>
              <a:ea typeface="Inter" panose="02000503000000020004" pitchFamily="2" charset="0"/>
            </a:endParaRPr>
          </a:p>
        </p:txBody>
      </p:sp>
      <p:grpSp>
        <p:nvGrpSpPr>
          <p:cNvPr id="49" name="Graphic 17">
            <a:extLst>
              <a:ext uri="{FF2B5EF4-FFF2-40B4-BE49-F238E27FC236}">
                <a16:creationId xmlns:a16="http://schemas.microsoft.com/office/drawing/2014/main" id="{1847FE7B-DFC1-3470-9641-A1FF0A92679B}"/>
              </a:ext>
            </a:extLst>
          </p:cNvPr>
          <p:cNvGrpSpPr/>
          <p:nvPr/>
        </p:nvGrpSpPr>
        <p:grpSpPr>
          <a:xfrm>
            <a:off x="695849" y="5155105"/>
            <a:ext cx="221404" cy="266006"/>
            <a:chOff x="7512790" y="678430"/>
            <a:chExt cx="575867" cy="691875"/>
          </a:xfrm>
          <a:noFill/>
        </p:grpSpPr>
        <p:sp>
          <p:nvSpPr>
            <p:cNvPr id="448" name="Freeform: Shape 447">
              <a:extLst>
                <a:ext uri="{FF2B5EF4-FFF2-40B4-BE49-F238E27FC236}">
                  <a16:creationId xmlns:a16="http://schemas.microsoft.com/office/drawing/2014/main" id="{D443E107-63D0-4A88-74BF-E8B332A3F9CA}"/>
                </a:ext>
              </a:extLst>
            </p:cNvPr>
            <p:cNvSpPr/>
            <p:nvPr/>
          </p:nvSpPr>
          <p:spPr>
            <a:xfrm>
              <a:off x="7563402" y="747851"/>
              <a:ext cx="401300" cy="241911"/>
            </a:xfrm>
            <a:custGeom>
              <a:avLst/>
              <a:gdLst>
                <a:gd name="connsiteX0" fmla="*/ 401300 w 401300"/>
                <a:gd name="connsiteY0" fmla="*/ 0 h 241911"/>
                <a:gd name="connsiteX1" fmla="*/ 401300 w 401300"/>
                <a:gd name="connsiteY1" fmla="*/ 241912 h 241911"/>
                <a:gd name="connsiteX2" fmla="*/ 252963 w 401300"/>
                <a:gd name="connsiteY2" fmla="*/ 241912 h 241911"/>
                <a:gd name="connsiteX3" fmla="*/ 217450 w 401300"/>
                <a:gd name="connsiteY3" fmla="*/ 224617 h 241911"/>
                <a:gd name="connsiteX4" fmla="*/ 179422 w 401300"/>
                <a:gd name="connsiteY4" fmla="*/ 176124 h 241911"/>
                <a:gd name="connsiteX5" fmla="*/ 143892 w 401300"/>
                <a:gd name="connsiteY5" fmla="*/ 158830 h 241911"/>
                <a:gd name="connsiteX6" fmla="*/ 0 w 401300"/>
                <a:gd name="connsiteY6" fmla="*/ 158830 h 241911"/>
                <a:gd name="connsiteX7" fmla="*/ 0 w 401300"/>
                <a:gd name="connsiteY7" fmla="*/ 0 h 241911"/>
                <a:gd name="connsiteX8" fmla="*/ 401300 w 401300"/>
                <a:gd name="connsiteY8" fmla="*/ 0 h 2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300" h="241911">
                  <a:moveTo>
                    <a:pt x="401300" y="0"/>
                  </a:moveTo>
                  <a:lnTo>
                    <a:pt x="401300" y="241912"/>
                  </a:lnTo>
                  <a:lnTo>
                    <a:pt x="252963" y="241912"/>
                  </a:lnTo>
                  <a:cubicBezTo>
                    <a:pt x="239092" y="241912"/>
                    <a:pt x="226000" y="235536"/>
                    <a:pt x="217450" y="224617"/>
                  </a:cubicBezTo>
                  <a:lnTo>
                    <a:pt x="179422" y="176124"/>
                  </a:lnTo>
                  <a:cubicBezTo>
                    <a:pt x="170872" y="165206"/>
                    <a:pt x="157763" y="158830"/>
                    <a:pt x="143892" y="158830"/>
                  </a:cubicBezTo>
                  <a:lnTo>
                    <a:pt x="0" y="158830"/>
                  </a:lnTo>
                  <a:lnTo>
                    <a:pt x="0" y="0"/>
                  </a:lnTo>
                  <a:lnTo>
                    <a:pt x="401300" y="0"/>
                  </a:lnTo>
                  <a:close/>
                </a:path>
              </a:pathLst>
            </a:custGeom>
            <a:grpFill/>
            <a:ln w="12700" cap="rnd">
              <a:solidFill>
                <a:schemeClr val="bg1"/>
              </a:solidFill>
              <a:prstDash val="solid"/>
              <a:round/>
            </a:ln>
          </p:spPr>
          <p:txBody>
            <a:bodyPr rtlCol="0" anchor="ctr"/>
            <a:lstStyle/>
            <a:p>
              <a:endParaRPr lang="en-IN"/>
            </a:p>
          </p:txBody>
        </p:sp>
        <p:sp>
          <p:nvSpPr>
            <p:cNvPr id="449" name="Freeform: Shape 448">
              <a:extLst>
                <a:ext uri="{FF2B5EF4-FFF2-40B4-BE49-F238E27FC236}">
                  <a16:creationId xmlns:a16="http://schemas.microsoft.com/office/drawing/2014/main" id="{3E7F936E-2B57-F947-34A8-D94A5E429EC0}"/>
                </a:ext>
              </a:extLst>
            </p:cNvPr>
            <p:cNvSpPr/>
            <p:nvPr/>
          </p:nvSpPr>
          <p:spPr>
            <a:xfrm>
              <a:off x="7636069" y="678430"/>
              <a:ext cx="401300" cy="311332"/>
            </a:xfrm>
            <a:custGeom>
              <a:avLst/>
              <a:gdLst>
                <a:gd name="connsiteX0" fmla="*/ 401300 w 401300"/>
                <a:gd name="connsiteY0" fmla="*/ 0 h 311332"/>
                <a:gd name="connsiteX1" fmla="*/ 401300 w 401300"/>
                <a:gd name="connsiteY1" fmla="*/ 311333 h 311332"/>
                <a:gd name="connsiteX2" fmla="*/ 328634 w 401300"/>
                <a:gd name="connsiteY2" fmla="*/ 311333 h 311332"/>
                <a:gd name="connsiteX3" fmla="*/ 328634 w 401300"/>
                <a:gd name="connsiteY3" fmla="*/ 69421 h 311332"/>
                <a:gd name="connsiteX4" fmla="*/ 0 w 401300"/>
                <a:gd name="connsiteY4" fmla="*/ 69421 h 311332"/>
                <a:gd name="connsiteX5" fmla="*/ 0 w 401300"/>
                <a:gd name="connsiteY5" fmla="*/ 0 h 31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300" h="311332">
                  <a:moveTo>
                    <a:pt x="401300" y="0"/>
                  </a:moveTo>
                  <a:lnTo>
                    <a:pt x="401300" y="311333"/>
                  </a:lnTo>
                  <a:lnTo>
                    <a:pt x="328634" y="311333"/>
                  </a:lnTo>
                  <a:lnTo>
                    <a:pt x="328634" y="69421"/>
                  </a:lnTo>
                  <a:lnTo>
                    <a:pt x="0" y="69421"/>
                  </a:lnTo>
                  <a:lnTo>
                    <a:pt x="0" y="0"/>
                  </a:lnTo>
                  <a:close/>
                </a:path>
              </a:pathLst>
            </a:custGeom>
            <a:grpFill/>
            <a:ln w="12700" cap="rnd">
              <a:solidFill>
                <a:schemeClr val="bg1"/>
              </a:solidFill>
              <a:prstDash val="solid"/>
              <a:round/>
            </a:ln>
          </p:spPr>
          <p:txBody>
            <a:bodyPr rtlCol="0" anchor="ctr"/>
            <a:lstStyle/>
            <a:p>
              <a:endParaRPr lang="en-IN"/>
            </a:p>
          </p:txBody>
        </p:sp>
        <p:sp>
          <p:nvSpPr>
            <p:cNvPr id="450" name="Freeform: Shape 449">
              <a:extLst>
                <a:ext uri="{FF2B5EF4-FFF2-40B4-BE49-F238E27FC236}">
                  <a16:creationId xmlns:a16="http://schemas.microsoft.com/office/drawing/2014/main" id="{9407C124-44FD-BCBA-C17F-392DE4CD0F1C}"/>
                </a:ext>
              </a:extLst>
            </p:cNvPr>
            <p:cNvSpPr/>
            <p:nvPr/>
          </p:nvSpPr>
          <p:spPr>
            <a:xfrm>
              <a:off x="7641265" y="831505"/>
              <a:ext cx="251843" cy="1406"/>
            </a:xfrm>
            <a:custGeom>
              <a:avLst/>
              <a:gdLst>
                <a:gd name="connsiteX0" fmla="*/ 0 w 251843"/>
                <a:gd name="connsiteY0" fmla="*/ 0 h 1406"/>
                <a:gd name="connsiteX1" fmla="*/ 251844 w 251843"/>
                <a:gd name="connsiteY1" fmla="*/ 0 h 1406"/>
              </a:gdLst>
              <a:ahLst/>
              <a:cxnLst>
                <a:cxn ang="0">
                  <a:pos x="connsiteX0" y="connsiteY0"/>
                </a:cxn>
                <a:cxn ang="0">
                  <a:pos x="connsiteX1" y="connsiteY1"/>
                </a:cxn>
              </a:cxnLst>
              <a:rect l="l" t="t" r="r" b="b"/>
              <a:pathLst>
                <a:path w="251843" h="1406">
                  <a:moveTo>
                    <a:pt x="0" y="0"/>
                  </a:moveTo>
                  <a:lnTo>
                    <a:pt x="251844" y="0"/>
                  </a:lnTo>
                </a:path>
              </a:pathLst>
            </a:custGeom>
            <a:grpFill/>
            <a:ln w="12700" cap="rnd">
              <a:solidFill>
                <a:schemeClr val="bg1"/>
              </a:solidFill>
              <a:prstDash val="solid"/>
              <a:round/>
            </a:ln>
          </p:spPr>
          <p:txBody>
            <a:bodyPr rtlCol="0" anchor="ctr"/>
            <a:lstStyle/>
            <a:p>
              <a:endParaRPr lang="en-IN"/>
            </a:p>
          </p:txBody>
        </p:sp>
        <p:sp>
          <p:nvSpPr>
            <p:cNvPr id="451" name="Freeform: Shape 450">
              <a:extLst>
                <a:ext uri="{FF2B5EF4-FFF2-40B4-BE49-F238E27FC236}">
                  <a16:creationId xmlns:a16="http://schemas.microsoft.com/office/drawing/2014/main" id="{4A9DA42A-9D61-A86E-C59A-854403B29AB1}"/>
                </a:ext>
              </a:extLst>
            </p:cNvPr>
            <p:cNvSpPr/>
            <p:nvPr/>
          </p:nvSpPr>
          <p:spPr>
            <a:xfrm>
              <a:off x="7820334" y="910529"/>
              <a:ext cx="72774" cy="1406"/>
            </a:xfrm>
            <a:custGeom>
              <a:avLst/>
              <a:gdLst>
                <a:gd name="connsiteX0" fmla="*/ 0 w 72774"/>
                <a:gd name="connsiteY0" fmla="*/ 0 h 1406"/>
                <a:gd name="connsiteX1" fmla="*/ 72775 w 72774"/>
                <a:gd name="connsiteY1" fmla="*/ 0 h 1406"/>
              </a:gdLst>
              <a:ahLst/>
              <a:cxnLst>
                <a:cxn ang="0">
                  <a:pos x="connsiteX0" y="connsiteY0"/>
                </a:cxn>
                <a:cxn ang="0">
                  <a:pos x="connsiteX1" y="connsiteY1"/>
                </a:cxn>
              </a:cxnLst>
              <a:rect l="l" t="t" r="r" b="b"/>
              <a:pathLst>
                <a:path w="72774" h="1406">
                  <a:moveTo>
                    <a:pt x="0" y="0"/>
                  </a:moveTo>
                  <a:lnTo>
                    <a:pt x="72775" y="0"/>
                  </a:lnTo>
                </a:path>
              </a:pathLst>
            </a:custGeom>
            <a:grpFill/>
            <a:ln w="12700" cap="rnd">
              <a:solidFill>
                <a:schemeClr val="bg1"/>
              </a:solidFill>
              <a:prstDash val="solid"/>
              <a:round/>
            </a:ln>
          </p:spPr>
          <p:txBody>
            <a:bodyPr rtlCol="0" anchor="ctr"/>
            <a:lstStyle/>
            <a:p>
              <a:endParaRPr lang="en-IN"/>
            </a:p>
          </p:txBody>
        </p:sp>
        <p:sp>
          <p:nvSpPr>
            <p:cNvPr id="452" name="Freeform: Shape 451">
              <a:extLst>
                <a:ext uri="{FF2B5EF4-FFF2-40B4-BE49-F238E27FC236}">
                  <a16:creationId xmlns:a16="http://schemas.microsoft.com/office/drawing/2014/main" id="{B18F6980-719B-DB59-5079-A7707FA662F9}"/>
                </a:ext>
              </a:extLst>
            </p:cNvPr>
            <p:cNvSpPr/>
            <p:nvPr/>
          </p:nvSpPr>
          <p:spPr>
            <a:xfrm>
              <a:off x="7512790" y="906676"/>
              <a:ext cx="575867" cy="463629"/>
            </a:xfrm>
            <a:custGeom>
              <a:avLst/>
              <a:gdLst>
                <a:gd name="connsiteX0" fmla="*/ 352747 w 575867"/>
                <a:gd name="connsiteY0" fmla="*/ 463629 h 463629"/>
                <a:gd name="connsiteX1" fmla="*/ 530729 w 575867"/>
                <a:gd name="connsiteY1" fmla="*/ 463629 h 463629"/>
                <a:gd name="connsiteX2" fmla="*/ 575868 w 575867"/>
                <a:gd name="connsiteY2" fmla="*/ 418490 h 463629"/>
                <a:gd name="connsiteX3" fmla="*/ 575868 w 575867"/>
                <a:gd name="connsiteY3" fmla="*/ 128233 h 463629"/>
                <a:gd name="connsiteX4" fmla="*/ 530729 w 575867"/>
                <a:gd name="connsiteY4" fmla="*/ 83094 h 463629"/>
                <a:gd name="connsiteX5" fmla="*/ 303583 w 575867"/>
                <a:gd name="connsiteY5" fmla="*/ 83094 h 463629"/>
                <a:gd name="connsiteX6" fmla="*/ 268055 w 575867"/>
                <a:gd name="connsiteY6" fmla="*/ 65800 h 463629"/>
                <a:gd name="connsiteX7" fmla="*/ 230039 w 575867"/>
                <a:gd name="connsiteY7" fmla="*/ 17294 h 463629"/>
                <a:gd name="connsiteX8" fmla="*/ 194511 w 575867"/>
                <a:gd name="connsiteY8" fmla="*/ 0 h 463629"/>
                <a:gd name="connsiteX9" fmla="*/ 45139 w 575867"/>
                <a:gd name="connsiteY9" fmla="*/ 0 h 463629"/>
                <a:gd name="connsiteX10" fmla="*/ 0 w 575867"/>
                <a:gd name="connsiteY10" fmla="*/ 45139 h 463629"/>
                <a:gd name="connsiteX11" fmla="*/ 0 w 575867"/>
                <a:gd name="connsiteY11" fmla="*/ 418490 h 463629"/>
                <a:gd name="connsiteX12" fmla="*/ 45139 w 575867"/>
                <a:gd name="connsiteY12" fmla="*/ 463629 h 463629"/>
                <a:gd name="connsiteX13" fmla="*/ 229158 w 575867"/>
                <a:gd name="connsiteY13" fmla="*/ 463629 h 46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5867" h="463629">
                  <a:moveTo>
                    <a:pt x="352747" y="463629"/>
                  </a:moveTo>
                  <a:lnTo>
                    <a:pt x="530729" y="463629"/>
                  </a:lnTo>
                  <a:cubicBezTo>
                    <a:pt x="555659" y="463629"/>
                    <a:pt x="575868" y="443420"/>
                    <a:pt x="575868" y="418490"/>
                  </a:cubicBezTo>
                  <a:lnTo>
                    <a:pt x="575868" y="128233"/>
                  </a:lnTo>
                  <a:cubicBezTo>
                    <a:pt x="575868" y="103303"/>
                    <a:pt x="555659" y="83094"/>
                    <a:pt x="530729" y="83094"/>
                  </a:cubicBezTo>
                  <a:lnTo>
                    <a:pt x="303583" y="83094"/>
                  </a:lnTo>
                  <a:cubicBezTo>
                    <a:pt x="289713" y="83094"/>
                    <a:pt x="276612" y="76717"/>
                    <a:pt x="268055" y="65800"/>
                  </a:cubicBezTo>
                  <a:lnTo>
                    <a:pt x="230039" y="17294"/>
                  </a:lnTo>
                  <a:cubicBezTo>
                    <a:pt x="221483" y="6377"/>
                    <a:pt x="208382" y="0"/>
                    <a:pt x="194511" y="0"/>
                  </a:cubicBezTo>
                  <a:lnTo>
                    <a:pt x="45139" y="0"/>
                  </a:lnTo>
                  <a:cubicBezTo>
                    <a:pt x="20209" y="0"/>
                    <a:pt x="0" y="20209"/>
                    <a:pt x="0" y="45139"/>
                  </a:cubicBezTo>
                  <a:lnTo>
                    <a:pt x="0" y="418490"/>
                  </a:lnTo>
                  <a:cubicBezTo>
                    <a:pt x="0" y="443420"/>
                    <a:pt x="20209" y="463629"/>
                    <a:pt x="45139" y="463629"/>
                  </a:cubicBezTo>
                  <a:lnTo>
                    <a:pt x="229158" y="463629"/>
                  </a:lnTo>
                </a:path>
              </a:pathLst>
            </a:custGeom>
            <a:grpFill/>
            <a:ln w="12700" cap="rnd">
              <a:solidFill>
                <a:schemeClr val="bg1"/>
              </a:solidFill>
              <a:prstDash val="solid"/>
              <a:round/>
            </a:ln>
          </p:spPr>
          <p:txBody>
            <a:bodyPr rtlCol="0" anchor="ctr"/>
            <a:lstStyle/>
            <a:p>
              <a:endParaRPr lang="en-IN"/>
            </a:p>
          </p:txBody>
        </p:sp>
        <p:sp>
          <p:nvSpPr>
            <p:cNvPr id="453" name="Freeform: Shape 452">
              <a:extLst>
                <a:ext uri="{FF2B5EF4-FFF2-40B4-BE49-F238E27FC236}">
                  <a16:creationId xmlns:a16="http://schemas.microsoft.com/office/drawing/2014/main" id="{B893DE4C-4989-E7E3-8648-AFCE24CD4223}"/>
                </a:ext>
              </a:extLst>
            </p:cNvPr>
            <p:cNvSpPr/>
            <p:nvPr/>
          </p:nvSpPr>
          <p:spPr>
            <a:xfrm>
              <a:off x="7653443" y="1101685"/>
              <a:ext cx="306412" cy="148867"/>
            </a:xfrm>
            <a:custGeom>
              <a:avLst/>
              <a:gdLst>
                <a:gd name="connsiteX0" fmla="*/ 223815 w 306412"/>
                <a:gd name="connsiteY0" fmla="*/ 41915 h 148867"/>
                <a:gd name="connsiteX1" fmla="*/ 223815 w 306412"/>
                <a:gd name="connsiteY1" fmla="*/ 17900 h 148867"/>
                <a:gd name="connsiteX2" fmla="*/ 205914 w 306412"/>
                <a:gd name="connsiteY2" fmla="*/ 0 h 148867"/>
                <a:gd name="connsiteX3" fmla="*/ 17900 w 306412"/>
                <a:gd name="connsiteY3" fmla="*/ 0 h 148867"/>
                <a:gd name="connsiteX4" fmla="*/ 0 w 306412"/>
                <a:gd name="connsiteY4" fmla="*/ 17900 h 148867"/>
                <a:gd name="connsiteX5" fmla="*/ 0 w 306412"/>
                <a:gd name="connsiteY5" fmla="*/ 130967 h 148867"/>
                <a:gd name="connsiteX6" fmla="*/ 17900 w 306412"/>
                <a:gd name="connsiteY6" fmla="*/ 148867 h 148867"/>
                <a:gd name="connsiteX7" fmla="*/ 205914 w 306412"/>
                <a:gd name="connsiteY7" fmla="*/ 148867 h 148867"/>
                <a:gd name="connsiteX8" fmla="*/ 223815 w 306412"/>
                <a:gd name="connsiteY8" fmla="*/ 130967 h 148867"/>
                <a:gd name="connsiteX9" fmla="*/ 223815 w 306412"/>
                <a:gd name="connsiteY9" fmla="*/ 106952 h 148867"/>
                <a:gd name="connsiteX10" fmla="*/ 280412 w 306412"/>
                <a:gd name="connsiteY10" fmla="*/ 135674 h 148867"/>
                <a:gd name="connsiteX11" fmla="*/ 306412 w 306412"/>
                <a:gd name="connsiteY11" fmla="*/ 119711 h 148867"/>
                <a:gd name="connsiteX12" fmla="*/ 306412 w 306412"/>
                <a:gd name="connsiteY12" fmla="*/ 29157 h 148867"/>
                <a:gd name="connsiteX13" fmla="*/ 280412 w 306412"/>
                <a:gd name="connsiteY13" fmla="*/ 13195 h 148867"/>
                <a:gd name="connsiteX14" fmla="*/ 223815 w 306412"/>
                <a:gd name="connsiteY14" fmla="*/ 41915 h 14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412" h="148867">
                  <a:moveTo>
                    <a:pt x="223815" y="41915"/>
                  </a:moveTo>
                  <a:lnTo>
                    <a:pt x="223815" y="17900"/>
                  </a:lnTo>
                  <a:cubicBezTo>
                    <a:pt x="223815" y="8014"/>
                    <a:pt x="215800" y="0"/>
                    <a:pt x="205914" y="0"/>
                  </a:cubicBezTo>
                  <a:lnTo>
                    <a:pt x="17900" y="0"/>
                  </a:lnTo>
                  <a:cubicBezTo>
                    <a:pt x="8014" y="0"/>
                    <a:pt x="0" y="8014"/>
                    <a:pt x="0" y="17900"/>
                  </a:cubicBezTo>
                  <a:lnTo>
                    <a:pt x="0" y="130967"/>
                  </a:lnTo>
                  <a:cubicBezTo>
                    <a:pt x="0" y="140853"/>
                    <a:pt x="8014" y="148867"/>
                    <a:pt x="17900" y="148867"/>
                  </a:cubicBezTo>
                  <a:lnTo>
                    <a:pt x="205914" y="148867"/>
                  </a:lnTo>
                  <a:cubicBezTo>
                    <a:pt x="215800" y="148867"/>
                    <a:pt x="223815" y="140853"/>
                    <a:pt x="223815" y="130967"/>
                  </a:cubicBezTo>
                  <a:lnTo>
                    <a:pt x="223815" y="106952"/>
                  </a:lnTo>
                  <a:lnTo>
                    <a:pt x="280412" y="135674"/>
                  </a:lnTo>
                  <a:cubicBezTo>
                    <a:pt x="292320" y="141716"/>
                    <a:pt x="306412" y="133064"/>
                    <a:pt x="306412" y="119711"/>
                  </a:cubicBezTo>
                  <a:lnTo>
                    <a:pt x="306412" y="29157"/>
                  </a:lnTo>
                  <a:cubicBezTo>
                    <a:pt x="306412" y="15803"/>
                    <a:pt x="292319" y="7152"/>
                    <a:pt x="280412" y="13195"/>
                  </a:cubicBezTo>
                  <a:lnTo>
                    <a:pt x="223815" y="41915"/>
                  </a:lnTo>
                  <a:close/>
                </a:path>
              </a:pathLst>
            </a:custGeom>
            <a:grpFill/>
            <a:ln w="12700" cap="rnd">
              <a:solidFill>
                <a:schemeClr val="bg1"/>
              </a:solidFill>
              <a:prstDash val="solid"/>
              <a:round/>
            </a:ln>
          </p:spPr>
          <p:txBody>
            <a:bodyPr rtlCol="0" anchor="ctr"/>
            <a:lstStyle/>
            <a:p>
              <a:endParaRPr lang="en-IN"/>
            </a:p>
          </p:txBody>
        </p:sp>
      </p:grpSp>
      <p:sp>
        <p:nvSpPr>
          <p:cNvPr id="454" name="TextBox 453">
            <a:extLst>
              <a:ext uri="{FF2B5EF4-FFF2-40B4-BE49-F238E27FC236}">
                <a16:creationId xmlns:a16="http://schemas.microsoft.com/office/drawing/2014/main" id="{6ED33CC6-C98B-A72A-BBF2-770A4DBE8917}"/>
              </a:ext>
            </a:extLst>
          </p:cNvPr>
          <p:cNvSpPr txBox="1"/>
          <p:nvPr/>
        </p:nvSpPr>
        <p:spPr>
          <a:xfrm>
            <a:off x="1106846" y="3992277"/>
            <a:ext cx="1146468"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a:t>
            </a:r>
          </a:p>
        </p:txBody>
      </p:sp>
      <p:sp>
        <p:nvSpPr>
          <p:cNvPr id="455" name="Graphic 13">
            <a:extLst>
              <a:ext uri="{FF2B5EF4-FFF2-40B4-BE49-F238E27FC236}">
                <a16:creationId xmlns:a16="http://schemas.microsoft.com/office/drawing/2014/main" id="{D3F9FA4D-DEE4-5221-888F-77D7B722A9AE}"/>
              </a:ext>
            </a:extLst>
          </p:cNvPr>
          <p:cNvSpPr/>
          <p:nvPr/>
        </p:nvSpPr>
        <p:spPr>
          <a:xfrm>
            <a:off x="704980" y="4023139"/>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pic>
        <p:nvPicPr>
          <p:cNvPr id="456" name="Picture 2">
            <a:extLst>
              <a:ext uri="{FF2B5EF4-FFF2-40B4-BE49-F238E27FC236}">
                <a16:creationId xmlns:a16="http://schemas.microsoft.com/office/drawing/2014/main" id="{8C4CF08E-9C2D-23B5-3423-F3C27ECC6CB7}"/>
              </a:ext>
            </a:extLst>
          </p:cNvPr>
          <p:cNvPicPr>
            <a:picLocks noChangeAspect="1" noChangeArrowheads="1"/>
          </p:cNvPicPr>
          <p:nvPr/>
        </p:nvPicPr>
        <p:blipFill>
          <a:blip r:embed="rId4">
            <a:alphaModFix amt="70000"/>
            <a:extLst>
              <a:ext uri="{28A0092B-C50C-407E-A947-70E740481C1C}">
                <a14:useLocalDpi xmlns:a14="http://schemas.microsoft.com/office/drawing/2010/main" val="0"/>
              </a:ext>
            </a:extLst>
          </a:blip>
          <a:srcRect/>
          <a:stretch>
            <a:fillRect/>
          </a:stretch>
        </p:blipFill>
        <p:spPr bwMode="auto">
          <a:xfrm>
            <a:off x="209889" y="87638"/>
            <a:ext cx="896957" cy="81630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457" name="TextBox 456">
            <a:extLst>
              <a:ext uri="{FF2B5EF4-FFF2-40B4-BE49-F238E27FC236}">
                <a16:creationId xmlns:a16="http://schemas.microsoft.com/office/drawing/2014/main" id="{6150653F-7DA0-EBF6-C670-08672BDC02BC}"/>
              </a:ext>
            </a:extLst>
          </p:cNvPr>
          <p:cNvSpPr txBox="1"/>
          <p:nvPr/>
        </p:nvSpPr>
        <p:spPr>
          <a:xfrm>
            <a:off x="9474198" y="0"/>
            <a:ext cx="2507914" cy="1077218"/>
          </a:xfrm>
          <a:prstGeom prst="rect">
            <a:avLst/>
          </a:prstGeom>
          <a:noFill/>
        </p:spPr>
        <p:txBody>
          <a:bodyPr wrap="square" rtlCol="0">
            <a:spAutoFit/>
          </a:bodyPr>
          <a:lstStyle/>
          <a:p>
            <a:r>
              <a:rPr lang="en-IN" sz="3200" dirty="0">
                <a:solidFill>
                  <a:schemeClr val="bg1"/>
                </a:solidFill>
                <a:latin typeface="Inter SemiBold" panose="02000503000000020004" pitchFamily="2" charset="0"/>
                <a:ea typeface="Inter SemiBold" panose="02000503000000020004" pitchFamily="2" charset="0"/>
              </a:rPr>
              <a:t>Phase-1</a:t>
            </a:r>
          </a:p>
          <a:p>
            <a:r>
              <a:rPr lang="en-IN" sz="3200" dirty="0">
                <a:solidFill>
                  <a:schemeClr val="bg1"/>
                </a:solidFill>
                <a:latin typeface="Inter SemiBold" panose="02000503000000020004" pitchFamily="2" charset="0"/>
                <a:ea typeface="Inter SemiBold" panose="02000503000000020004" pitchFamily="2" charset="0"/>
              </a:rPr>
              <a:t>Preparation</a:t>
            </a:r>
          </a:p>
        </p:txBody>
      </p:sp>
      <p:sp>
        <p:nvSpPr>
          <p:cNvPr id="458" name="TextBox 457">
            <a:extLst>
              <a:ext uri="{FF2B5EF4-FFF2-40B4-BE49-F238E27FC236}">
                <a16:creationId xmlns:a16="http://schemas.microsoft.com/office/drawing/2014/main" id="{EE2DB0EC-E253-93EE-DE5E-C2560FE7EA05}"/>
              </a:ext>
            </a:extLst>
          </p:cNvPr>
          <p:cNvSpPr txBox="1"/>
          <p:nvPr/>
        </p:nvSpPr>
        <p:spPr>
          <a:xfrm>
            <a:off x="3364302" y="3594318"/>
            <a:ext cx="2826695" cy="1077218"/>
          </a:xfrm>
          <a:prstGeom prst="rect">
            <a:avLst/>
          </a:prstGeom>
          <a:noFill/>
        </p:spPr>
        <p:txBody>
          <a:bodyPr wrap="square" rtlCol="0">
            <a:spAutoFit/>
          </a:bodyPr>
          <a:lstStyle/>
          <a:p>
            <a:r>
              <a:rPr lang="en-IN" sz="3200" dirty="0">
                <a:solidFill>
                  <a:schemeClr val="bg1"/>
                </a:solidFill>
                <a:latin typeface="Inter SemiBold" panose="02000503000000020004" pitchFamily="2" charset="0"/>
                <a:ea typeface="Inter SemiBold" panose="02000503000000020004" pitchFamily="2" charset="0"/>
              </a:rPr>
              <a:t>Phase-2</a:t>
            </a:r>
          </a:p>
          <a:p>
            <a:r>
              <a:rPr lang="en-IN" sz="3200" dirty="0">
                <a:solidFill>
                  <a:schemeClr val="bg1"/>
                </a:solidFill>
                <a:latin typeface="Inter SemiBold" panose="02000503000000020004" pitchFamily="2" charset="0"/>
                <a:ea typeface="Inter SemiBold" panose="02000503000000020004" pitchFamily="2" charset="0"/>
              </a:rPr>
              <a:t>Identification</a:t>
            </a:r>
          </a:p>
        </p:txBody>
      </p:sp>
    </p:spTree>
    <p:extLst>
      <p:ext uri="{BB962C8B-B14F-4D97-AF65-F5344CB8AC3E}">
        <p14:creationId xmlns:p14="http://schemas.microsoft.com/office/powerpoint/2010/main" val="20417571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F926A0-191A-1D7C-748E-55DC39569B0A}"/>
            </a:ext>
          </a:extLst>
        </p:cNvPr>
        <p:cNvGrpSpPr/>
        <p:nvPr/>
      </p:nvGrpSpPr>
      <p:grpSpPr>
        <a:xfrm>
          <a:off x="0" y="0"/>
          <a:ext cx="0" cy="0"/>
          <a:chOff x="0" y="0"/>
          <a:chExt cx="0" cy="0"/>
        </a:xfrm>
      </p:grpSpPr>
      <p:sp>
        <p:nvSpPr>
          <p:cNvPr id="64" name="Rectangle: Rounded Corners 63">
            <a:extLst>
              <a:ext uri="{FF2B5EF4-FFF2-40B4-BE49-F238E27FC236}">
                <a16:creationId xmlns:a16="http://schemas.microsoft.com/office/drawing/2014/main" id="{D4D146FF-43D8-BD53-9751-E5A30885AA11}"/>
              </a:ext>
            </a:extLst>
          </p:cNvPr>
          <p:cNvSpPr/>
          <p:nvPr/>
        </p:nvSpPr>
        <p:spPr>
          <a:xfrm>
            <a:off x="-327660" y="4466130"/>
            <a:ext cx="3208210" cy="536274"/>
          </a:xfrm>
          <a:prstGeom prst="roundRect">
            <a:avLst>
              <a:gd name="adj" fmla="val 32390"/>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TextBox 66">
            <a:extLst>
              <a:ext uri="{FF2B5EF4-FFF2-40B4-BE49-F238E27FC236}">
                <a16:creationId xmlns:a16="http://schemas.microsoft.com/office/drawing/2014/main" id="{CC81BC94-82CB-B868-6FA7-23468F2A66D8}"/>
              </a:ext>
            </a:extLst>
          </p:cNvPr>
          <p:cNvSpPr txBox="1"/>
          <p:nvPr/>
        </p:nvSpPr>
        <p:spPr>
          <a:xfrm>
            <a:off x="1106846" y="4555554"/>
            <a:ext cx="1560042"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 Contd.</a:t>
            </a:r>
            <a:endParaRPr lang="en-IN" sz="1600" dirty="0">
              <a:solidFill>
                <a:schemeClr val="bg1"/>
              </a:solidFill>
              <a:latin typeface="Inter" panose="02000503000000020004" pitchFamily="2" charset="0"/>
              <a:ea typeface="Inter" panose="02000503000000020004" pitchFamily="2" charset="0"/>
            </a:endParaRPr>
          </a:p>
        </p:txBody>
      </p:sp>
      <p:cxnSp>
        <p:nvCxnSpPr>
          <p:cNvPr id="522" name="Straight Connector 521">
            <a:extLst>
              <a:ext uri="{FF2B5EF4-FFF2-40B4-BE49-F238E27FC236}">
                <a16:creationId xmlns:a16="http://schemas.microsoft.com/office/drawing/2014/main" id="{EDE1511F-A9A7-B3B4-820F-4E2155795521}"/>
              </a:ext>
            </a:extLst>
          </p:cNvPr>
          <p:cNvCxnSpPr>
            <a:cxnSpLocks/>
          </p:cNvCxnSpPr>
          <p:nvPr/>
        </p:nvCxnSpPr>
        <p:spPr>
          <a:xfrm>
            <a:off x="666400" y="3036733"/>
            <a:ext cx="2214150" cy="0"/>
          </a:xfrm>
          <a:prstGeom prst="line">
            <a:avLst/>
          </a:prstGeom>
          <a:ln w="25400">
            <a:solidFill>
              <a:srgbClr val="AAAAAA"/>
            </a:solidFill>
          </a:ln>
        </p:spPr>
        <p:style>
          <a:lnRef idx="1">
            <a:schemeClr val="accent1"/>
          </a:lnRef>
          <a:fillRef idx="0">
            <a:schemeClr val="accent1"/>
          </a:fillRef>
          <a:effectRef idx="0">
            <a:schemeClr val="accent1"/>
          </a:effectRef>
          <a:fontRef idx="minor">
            <a:schemeClr val="tx1"/>
          </a:fontRef>
        </p:style>
      </p:cxnSp>
      <p:pic>
        <p:nvPicPr>
          <p:cNvPr id="2" name="object 3">
            <a:extLst>
              <a:ext uri="{FF2B5EF4-FFF2-40B4-BE49-F238E27FC236}">
                <a16:creationId xmlns:a16="http://schemas.microsoft.com/office/drawing/2014/main" id="{A6968596-46C2-FA8E-AD76-BC0CCD3CDE91}"/>
              </a:ext>
            </a:extLst>
          </p:cNvPr>
          <p:cNvPicPr/>
          <p:nvPr/>
        </p:nvPicPr>
        <p:blipFill>
          <a:blip r:embed="rId2" cstate="print"/>
          <a:stretch>
            <a:fillRect/>
          </a:stretch>
        </p:blipFill>
        <p:spPr>
          <a:xfrm>
            <a:off x="4239021" y="941046"/>
            <a:ext cx="6336964" cy="5433874"/>
          </a:xfrm>
          <a:prstGeom prst="rect">
            <a:avLst/>
          </a:prstGeom>
        </p:spPr>
      </p:pic>
      <p:sp>
        <p:nvSpPr>
          <p:cNvPr id="3" name="TextBox 2">
            <a:extLst>
              <a:ext uri="{FF2B5EF4-FFF2-40B4-BE49-F238E27FC236}">
                <a16:creationId xmlns:a16="http://schemas.microsoft.com/office/drawing/2014/main" id="{5A3F0514-5B18-0362-BA84-7A58B07310CB}"/>
              </a:ext>
            </a:extLst>
          </p:cNvPr>
          <p:cNvSpPr txBox="1"/>
          <p:nvPr/>
        </p:nvSpPr>
        <p:spPr>
          <a:xfrm>
            <a:off x="1106846" y="1246460"/>
            <a:ext cx="1358064"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Introduction</a:t>
            </a:r>
          </a:p>
        </p:txBody>
      </p:sp>
      <p:sp>
        <p:nvSpPr>
          <p:cNvPr id="4" name="Graphic 16">
            <a:extLst>
              <a:ext uri="{FF2B5EF4-FFF2-40B4-BE49-F238E27FC236}">
                <a16:creationId xmlns:a16="http://schemas.microsoft.com/office/drawing/2014/main" id="{E3CE5C47-9122-8871-73D0-21C3F825F88E}"/>
              </a:ext>
            </a:extLst>
          </p:cNvPr>
          <p:cNvSpPr/>
          <p:nvPr/>
        </p:nvSpPr>
        <p:spPr>
          <a:xfrm>
            <a:off x="658813" y="1277327"/>
            <a:ext cx="277333" cy="276820"/>
          </a:xfrm>
          <a:custGeom>
            <a:avLst/>
            <a:gdLst>
              <a:gd name="connsiteX0" fmla="*/ 701964 w 721335"/>
              <a:gd name="connsiteY0" fmla="*/ 313165 h 720000"/>
              <a:gd name="connsiteX1" fmla="*/ 701909 w 721335"/>
              <a:gd name="connsiteY1" fmla="*/ 313110 h 720000"/>
              <a:gd name="connsiteX2" fmla="*/ 407632 w 721335"/>
              <a:gd name="connsiteY2" fmla="*/ 19418 h 720000"/>
              <a:gd name="connsiteX3" fmla="*/ 360673 w 721335"/>
              <a:gd name="connsiteY3" fmla="*/ 0 h 720000"/>
              <a:gd name="connsiteX4" fmla="*/ 313708 w 721335"/>
              <a:gd name="connsiteY4" fmla="*/ 19418 h 720000"/>
              <a:gd name="connsiteX5" fmla="*/ 19584 w 721335"/>
              <a:gd name="connsiteY5" fmla="*/ 312962 h 720000"/>
              <a:gd name="connsiteX6" fmla="*/ 19286 w 721335"/>
              <a:gd name="connsiteY6" fmla="*/ 313265 h 720000"/>
              <a:gd name="connsiteX7" fmla="*/ 19413 w 721335"/>
              <a:gd name="connsiteY7" fmla="*/ 406862 h 720000"/>
              <a:gd name="connsiteX8" fmla="*/ 63477 w 721335"/>
              <a:gd name="connsiteY8" fmla="*/ 426192 h 720000"/>
              <a:gd name="connsiteX9" fmla="*/ 65530 w 721335"/>
              <a:gd name="connsiteY9" fmla="*/ 426292 h 720000"/>
              <a:gd name="connsiteX10" fmla="*/ 77254 w 721335"/>
              <a:gd name="connsiteY10" fmla="*/ 426292 h 720000"/>
              <a:gd name="connsiteX11" fmla="*/ 77254 w 721335"/>
              <a:gd name="connsiteY11" fmla="*/ 642426 h 720000"/>
              <a:gd name="connsiteX12" fmla="*/ 154985 w 721335"/>
              <a:gd name="connsiteY12" fmla="*/ 720000 h 720000"/>
              <a:gd name="connsiteX13" fmla="*/ 270116 w 721335"/>
              <a:gd name="connsiteY13" fmla="*/ 720000 h 720000"/>
              <a:gd name="connsiteX14" fmla="*/ 291251 w 721335"/>
              <a:gd name="connsiteY14" fmla="*/ 698906 h 720000"/>
              <a:gd name="connsiteX15" fmla="*/ 291251 w 721335"/>
              <a:gd name="connsiteY15" fmla="*/ 529453 h 720000"/>
              <a:gd name="connsiteX16" fmla="*/ 326719 w 721335"/>
              <a:gd name="connsiteY16" fmla="*/ 494061 h 720000"/>
              <a:gd name="connsiteX17" fmla="*/ 394626 w 721335"/>
              <a:gd name="connsiteY17" fmla="*/ 494061 h 720000"/>
              <a:gd name="connsiteX18" fmla="*/ 430087 w 721335"/>
              <a:gd name="connsiteY18" fmla="*/ 529453 h 720000"/>
              <a:gd name="connsiteX19" fmla="*/ 430087 w 721335"/>
              <a:gd name="connsiteY19" fmla="*/ 698906 h 720000"/>
              <a:gd name="connsiteX20" fmla="*/ 451222 w 721335"/>
              <a:gd name="connsiteY20" fmla="*/ 720000 h 720000"/>
              <a:gd name="connsiteX21" fmla="*/ 566353 w 721335"/>
              <a:gd name="connsiteY21" fmla="*/ 720000 h 720000"/>
              <a:gd name="connsiteX22" fmla="*/ 644085 w 721335"/>
              <a:gd name="connsiteY22" fmla="*/ 642426 h 720000"/>
              <a:gd name="connsiteX23" fmla="*/ 644085 w 721335"/>
              <a:gd name="connsiteY23" fmla="*/ 426292 h 720000"/>
              <a:gd name="connsiteX24" fmla="*/ 654961 w 721335"/>
              <a:gd name="connsiteY24" fmla="*/ 426292 h 720000"/>
              <a:gd name="connsiteX25" fmla="*/ 701926 w 721335"/>
              <a:gd name="connsiteY25" fmla="*/ 406868 h 720000"/>
              <a:gd name="connsiteX26" fmla="*/ 701964 w 721335"/>
              <a:gd name="connsiteY26" fmla="*/ 313165 h 720000"/>
              <a:gd name="connsiteX27" fmla="*/ 672034 w 721335"/>
              <a:gd name="connsiteY27" fmla="*/ 377040 h 720000"/>
              <a:gd name="connsiteX28" fmla="*/ 654961 w 721335"/>
              <a:gd name="connsiteY28" fmla="*/ 384105 h 720000"/>
              <a:gd name="connsiteX29" fmla="*/ 622950 w 721335"/>
              <a:gd name="connsiteY29" fmla="*/ 384105 h 720000"/>
              <a:gd name="connsiteX30" fmla="*/ 601815 w 721335"/>
              <a:gd name="connsiteY30" fmla="*/ 405198 h 720000"/>
              <a:gd name="connsiteX31" fmla="*/ 601815 w 721335"/>
              <a:gd name="connsiteY31" fmla="*/ 642426 h 720000"/>
              <a:gd name="connsiteX32" fmla="*/ 566353 w 721335"/>
              <a:gd name="connsiteY32" fmla="*/ 677813 h 720000"/>
              <a:gd name="connsiteX33" fmla="*/ 472357 w 721335"/>
              <a:gd name="connsiteY33" fmla="*/ 677813 h 720000"/>
              <a:gd name="connsiteX34" fmla="*/ 472357 w 721335"/>
              <a:gd name="connsiteY34" fmla="*/ 529453 h 720000"/>
              <a:gd name="connsiteX35" fmla="*/ 394626 w 721335"/>
              <a:gd name="connsiteY35" fmla="*/ 451873 h 720000"/>
              <a:gd name="connsiteX36" fmla="*/ 326719 w 721335"/>
              <a:gd name="connsiteY36" fmla="*/ 451873 h 720000"/>
              <a:gd name="connsiteX37" fmla="*/ 248981 w 721335"/>
              <a:gd name="connsiteY37" fmla="*/ 529453 h 720000"/>
              <a:gd name="connsiteX38" fmla="*/ 248981 w 721335"/>
              <a:gd name="connsiteY38" fmla="*/ 677813 h 720000"/>
              <a:gd name="connsiteX39" fmla="*/ 154985 w 721335"/>
              <a:gd name="connsiteY39" fmla="*/ 677813 h 720000"/>
              <a:gd name="connsiteX40" fmla="*/ 119524 w 721335"/>
              <a:gd name="connsiteY40" fmla="*/ 642426 h 720000"/>
              <a:gd name="connsiteX41" fmla="*/ 119524 w 721335"/>
              <a:gd name="connsiteY41" fmla="*/ 405198 h 720000"/>
              <a:gd name="connsiteX42" fmla="*/ 98389 w 721335"/>
              <a:gd name="connsiteY42" fmla="*/ 384105 h 720000"/>
              <a:gd name="connsiteX43" fmla="*/ 66928 w 721335"/>
              <a:gd name="connsiteY43" fmla="*/ 384105 h 720000"/>
              <a:gd name="connsiteX44" fmla="*/ 65938 w 721335"/>
              <a:gd name="connsiteY44" fmla="*/ 384060 h 720000"/>
              <a:gd name="connsiteX45" fmla="*/ 49310 w 721335"/>
              <a:gd name="connsiteY45" fmla="*/ 377034 h 720000"/>
              <a:gd name="connsiteX46" fmla="*/ 49310 w 721335"/>
              <a:gd name="connsiteY46" fmla="*/ 342955 h 720000"/>
              <a:gd name="connsiteX47" fmla="*/ 49321 w 721335"/>
              <a:gd name="connsiteY47" fmla="*/ 342944 h 720000"/>
              <a:gd name="connsiteX48" fmla="*/ 49338 w 721335"/>
              <a:gd name="connsiteY48" fmla="*/ 342927 h 720000"/>
              <a:gd name="connsiteX49" fmla="*/ 343604 w 721335"/>
              <a:gd name="connsiteY49" fmla="*/ 49246 h 720000"/>
              <a:gd name="connsiteX50" fmla="*/ 360673 w 721335"/>
              <a:gd name="connsiteY50" fmla="*/ 42188 h 720000"/>
              <a:gd name="connsiteX51" fmla="*/ 377740 w 721335"/>
              <a:gd name="connsiteY51" fmla="*/ 49246 h 720000"/>
              <a:gd name="connsiteX52" fmla="*/ 671941 w 721335"/>
              <a:gd name="connsiteY52" fmla="*/ 342866 h 720000"/>
              <a:gd name="connsiteX53" fmla="*/ 672078 w 721335"/>
              <a:gd name="connsiteY53" fmla="*/ 342998 h 720000"/>
              <a:gd name="connsiteX54" fmla="*/ 672034 w 721335"/>
              <a:gd name="connsiteY54" fmla="*/ 37704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21335" h="720000">
                <a:moveTo>
                  <a:pt x="701964" y="313165"/>
                </a:moveTo>
                <a:cubicBezTo>
                  <a:pt x="701943" y="313149"/>
                  <a:pt x="701926" y="313127"/>
                  <a:pt x="701909" y="313110"/>
                </a:cubicBezTo>
                <a:lnTo>
                  <a:pt x="407632" y="19418"/>
                </a:lnTo>
                <a:cubicBezTo>
                  <a:pt x="395088" y="6894"/>
                  <a:pt x="378411" y="0"/>
                  <a:pt x="360673" y="0"/>
                </a:cubicBezTo>
                <a:cubicBezTo>
                  <a:pt x="342934" y="0"/>
                  <a:pt x="326257" y="6894"/>
                  <a:pt x="313708" y="19418"/>
                </a:cubicBezTo>
                <a:lnTo>
                  <a:pt x="19584" y="312962"/>
                </a:lnTo>
                <a:cubicBezTo>
                  <a:pt x="19485" y="313061"/>
                  <a:pt x="19380" y="313165"/>
                  <a:pt x="19286" y="313265"/>
                </a:cubicBezTo>
                <a:cubicBezTo>
                  <a:pt x="-6472" y="339120"/>
                  <a:pt x="-6428" y="381071"/>
                  <a:pt x="19413" y="406862"/>
                </a:cubicBezTo>
                <a:cubicBezTo>
                  <a:pt x="31219" y="418650"/>
                  <a:pt x="46806" y="425474"/>
                  <a:pt x="63477" y="426192"/>
                </a:cubicBezTo>
                <a:cubicBezTo>
                  <a:pt x="64160" y="426258"/>
                  <a:pt x="64842" y="426292"/>
                  <a:pt x="65530" y="426292"/>
                </a:cubicBezTo>
                <a:lnTo>
                  <a:pt x="77254" y="426292"/>
                </a:lnTo>
                <a:lnTo>
                  <a:pt x="77254" y="642426"/>
                </a:lnTo>
                <a:cubicBezTo>
                  <a:pt x="77254" y="685201"/>
                  <a:pt x="112126" y="720000"/>
                  <a:pt x="154985" y="720000"/>
                </a:cubicBezTo>
                <a:lnTo>
                  <a:pt x="270116" y="720000"/>
                </a:lnTo>
                <a:cubicBezTo>
                  <a:pt x="281790" y="720000"/>
                  <a:pt x="291251" y="710551"/>
                  <a:pt x="291251" y="698906"/>
                </a:cubicBezTo>
                <a:lnTo>
                  <a:pt x="291251" y="529453"/>
                </a:lnTo>
                <a:cubicBezTo>
                  <a:pt x="291251" y="509936"/>
                  <a:pt x="307163" y="494061"/>
                  <a:pt x="326719" y="494061"/>
                </a:cubicBezTo>
                <a:lnTo>
                  <a:pt x="394626" y="494061"/>
                </a:lnTo>
                <a:cubicBezTo>
                  <a:pt x="414181" y="494061"/>
                  <a:pt x="430087" y="509936"/>
                  <a:pt x="430087" y="529453"/>
                </a:cubicBezTo>
                <a:lnTo>
                  <a:pt x="430087" y="698906"/>
                </a:lnTo>
                <a:cubicBezTo>
                  <a:pt x="430087" y="710551"/>
                  <a:pt x="439549" y="720000"/>
                  <a:pt x="451222" y="720000"/>
                </a:cubicBezTo>
                <a:lnTo>
                  <a:pt x="566353" y="720000"/>
                </a:lnTo>
                <a:cubicBezTo>
                  <a:pt x="609218" y="720000"/>
                  <a:pt x="644085" y="685201"/>
                  <a:pt x="644085" y="642426"/>
                </a:cubicBezTo>
                <a:lnTo>
                  <a:pt x="644085" y="426292"/>
                </a:lnTo>
                <a:lnTo>
                  <a:pt x="654961" y="426292"/>
                </a:lnTo>
                <a:cubicBezTo>
                  <a:pt x="672695" y="426292"/>
                  <a:pt x="689372" y="419397"/>
                  <a:pt x="701926" y="406868"/>
                </a:cubicBezTo>
                <a:cubicBezTo>
                  <a:pt x="727794" y="381039"/>
                  <a:pt x="727805" y="339010"/>
                  <a:pt x="701964" y="313165"/>
                </a:cubicBezTo>
                <a:close/>
                <a:moveTo>
                  <a:pt x="672034" y="377040"/>
                </a:moveTo>
                <a:cubicBezTo>
                  <a:pt x="667472" y="381593"/>
                  <a:pt x="661406" y="384105"/>
                  <a:pt x="654961" y="384105"/>
                </a:cubicBezTo>
                <a:lnTo>
                  <a:pt x="622950" y="384105"/>
                </a:lnTo>
                <a:cubicBezTo>
                  <a:pt x="611277" y="384105"/>
                  <a:pt x="601815" y="393546"/>
                  <a:pt x="601815" y="405198"/>
                </a:cubicBezTo>
                <a:lnTo>
                  <a:pt x="601815" y="642426"/>
                </a:lnTo>
                <a:cubicBezTo>
                  <a:pt x="601815" y="661937"/>
                  <a:pt x="585909" y="677813"/>
                  <a:pt x="566353" y="677813"/>
                </a:cubicBezTo>
                <a:lnTo>
                  <a:pt x="472357" y="677813"/>
                </a:lnTo>
                <a:lnTo>
                  <a:pt x="472357" y="529453"/>
                </a:lnTo>
                <a:cubicBezTo>
                  <a:pt x="472357" y="486678"/>
                  <a:pt x="437490" y="451873"/>
                  <a:pt x="394626" y="451873"/>
                </a:cubicBezTo>
                <a:lnTo>
                  <a:pt x="326719" y="451873"/>
                </a:lnTo>
                <a:cubicBezTo>
                  <a:pt x="283854" y="451873"/>
                  <a:pt x="248981" y="486678"/>
                  <a:pt x="248981" y="529453"/>
                </a:cubicBezTo>
                <a:lnTo>
                  <a:pt x="248981" y="677813"/>
                </a:lnTo>
                <a:lnTo>
                  <a:pt x="154985" y="677813"/>
                </a:lnTo>
                <a:cubicBezTo>
                  <a:pt x="135436" y="677813"/>
                  <a:pt x="119524" y="661937"/>
                  <a:pt x="119524" y="642426"/>
                </a:cubicBezTo>
                <a:lnTo>
                  <a:pt x="119524" y="405198"/>
                </a:lnTo>
                <a:cubicBezTo>
                  <a:pt x="119524" y="393546"/>
                  <a:pt x="110063" y="384105"/>
                  <a:pt x="98389" y="384105"/>
                </a:cubicBezTo>
                <a:lnTo>
                  <a:pt x="66928" y="384105"/>
                </a:lnTo>
                <a:cubicBezTo>
                  <a:pt x="66598" y="384082"/>
                  <a:pt x="66273" y="384065"/>
                  <a:pt x="65938" y="384060"/>
                </a:cubicBezTo>
                <a:cubicBezTo>
                  <a:pt x="59641" y="383950"/>
                  <a:pt x="53735" y="381457"/>
                  <a:pt x="49310" y="377034"/>
                </a:cubicBezTo>
                <a:cubicBezTo>
                  <a:pt x="39899" y="367642"/>
                  <a:pt x="39899" y="352353"/>
                  <a:pt x="49310" y="342955"/>
                </a:cubicBezTo>
                <a:cubicBezTo>
                  <a:pt x="49316" y="342955"/>
                  <a:pt x="49316" y="342949"/>
                  <a:pt x="49321" y="342944"/>
                </a:cubicBezTo>
                <a:lnTo>
                  <a:pt x="49338" y="342927"/>
                </a:lnTo>
                <a:lnTo>
                  <a:pt x="343604" y="49246"/>
                </a:lnTo>
                <a:cubicBezTo>
                  <a:pt x="348162" y="44692"/>
                  <a:pt x="354221" y="42188"/>
                  <a:pt x="360673" y="42188"/>
                </a:cubicBezTo>
                <a:cubicBezTo>
                  <a:pt x="367118" y="42188"/>
                  <a:pt x="373178" y="44692"/>
                  <a:pt x="377740" y="49246"/>
                </a:cubicBezTo>
                <a:lnTo>
                  <a:pt x="671941" y="342866"/>
                </a:lnTo>
                <a:cubicBezTo>
                  <a:pt x="671985" y="342911"/>
                  <a:pt x="672034" y="342955"/>
                  <a:pt x="672078" y="342998"/>
                </a:cubicBezTo>
                <a:cubicBezTo>
                  <a:pt x="681441" y="352409"/>
                  <a:pt x="681424" y="367663"/>
                  <a:pt x="672034" y="377040"/>
                </a:cubicBezTo>
                <a:close/>
              </a:path>
            </a:pathLst>
          </a:custGeom>
          <a:solidFill>
            <a:schemeClr val="bg1"/>
          </a:solidFill>
          <a:ln w="1398" cap="flat">
            <a:noFill/>
            <a:prstDash val="solid"/>
            <a:miter/>
          </a:ln>
        </p:spPr>
        <p:txBody>
          <a:bodyPr rtlCol="0" anchor="ctr"/>
          <a:lstStyle/>
          <a:p>
            <a:endParaRPr lang="en-IN"/>
          </a:p>
        </p:txBody>
      </p:sp>
      <p:sp>
        <p:nvSpPr>
          <p:cNvPr id="5" name="TextBox 4">
            <a:extLst>
              <a:ext uri="{FF2B5EF4-FFF2-40B4-BE49-F238E27FC236}">
                <a16:creationId xmlns:a16="http://schemas.microsoft.com/office/drawing/2014/main" id="{7FFC14C2-5B1C-B211-61AD-78D69DAA3639}"/>
              </a:ext>
            </a:extLst>
          </p:cNvPr>
          <p:cNvSpPr txBox="1"/>
          <p:nvPr/>
        </p:nvSpPr>
        <p:spPr>
          <a:xfrm>
            <a:off x="1106846" y="1811092"/>
            <a:ext cx="982961"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Benefits</a:t>
            </a:r>
            <a:endParaRPr lang="en-IN" sz="1600" dirty="0">
              <a:solidFill>
                <a:schemeClr val="bg1"/>
              </a:solidFill>
              <a:latin typeface="Inter" panose="02000503000000020004" pitchFamily="2" charset="0"/>
              <a:ea typeface="Inter" panose="02000503000000020004" pitchFamily="2" charset="0"/>
            </a:endParaRPr>
          </a:p>
        </p:txBody>
      </p:sp>
      <p:sp>
        <p:nvSpPr>
          <p:cNvPr id="6" name="Graphic 20">
            <a:extLst>
              <a:ext uri="{FF2B5EF4-FFF2-40B4-BE49-F238E27FC236}">
                <a16:creationId xmlns:a16="http://schemas.microsoft.com/office/drawing/2014/main" id="{9676D10C-C599-D8CE-65B5-C819E93329D1}"/>
              </a:ext>
            </a:extLst>
          </p:cNvPr>
          <p:cNvSpPr/>
          <p:nvPr/>
        </p:nvSpPr>
        <p:spPr>
          <a:xfrm>
            <a:off x="678889" y="1842521"/>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7" name="TextBox 6">
            <a:extLst>
              <a:ext uri="{FF2B5EF4-FFF2-40B4-BE49-F238E27FC236}">
                <a16:creationId xmlns:a16="http://schemas.microsoft.com/office/drawing/2014/main" id="{63F75A71-090F-9FE3-1750-49ADC4E319F4}"/>
              </a:ext>
            </a:extLst>
          </p:cNvPr>
          <p:cNvSpPr txBox="1"/>
          <p:nvPr/>
        </p:nvSpPr>
        <p:spPr>
          <a:xfrm>
            <a:off x="1106846" y="3429000"/>
            <a:ext cx="1074333"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Playbook</a:t>
            </a:r>
            <a:endParaRPr lang="en-IN" sz="1600" dirty="0">
              <a:solidFill>
                <a:schemeClr val="bg1"/>
              </a:solidFill>
              <a:latin typeface="Inter" panose="02000503000000020004" pitchFamily="2" charset="0"/>
              <a:ea typeface="Inter" panose="02000503000000020004" pitchFamily="2" charset="0"/>
            </a:endParaRPr>
          </a:p>
        </p:txBody>
      </p:sp>
      <p:sp>
        <p:nvSpPr>
          <p:cNvPr id="8" name="Graphic 20">
            <a:extLst>
              <a:ext uri="{FF2B5EF4-FFF2-40B4-BE49-F238E27FC236}">
                <a16:creationId xmlns:a16="http://schemas.microsoft.com/office/drawing/2014/main" id="{B8E48206-AC4A-0BF3-014A-E288DA553CCC}"/>
              </a:ext>
            </a:extLst>
          </p:cNvPr>
          <p:cNvSpPr/>
          <p:nvPr/>
        </p:nvSpPr>
        <p:spPr>
          <a:xfrm>
            <a:off x="664195" y="3459809"/>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9" name="Graphic 13">
            <a:extLst>
              <a:ext uri="{FF2B5EF4-FFF2-40B4-BE49-F238E27FC236}">
                <a16:creationId xmlns:a16="http://schemas.microsoft.com/office/drawing/2014/main" id="{25F2D2C7-C660-D819-D8DC-50DEC2D9CE0A}"/>
              </a:ext>
            </a:extLst>
          </p:cNvPr>
          <p:cNvSpPr/>
          <p:nvPr/>
        </p:nvSpPr>
        <p:spPr>
          <a:xfrm>
            <a:off x="684853" y="459823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10" name="TextBox 9">
            <a:extLst>
              <a:ext uri="{FF2B5EF4-FFF2-40B4-BE49-F238E27FC236}">
                <a16:creationId xmlns:a16="http://schemas.microsoft.com/office/drawing/2014/main" id="{D44499C2-5F8E-FE41-99E5-D93EB94DE937}"/>
              </a:ext>
            </a:extLst>
          </p:cNvPr>
          <p:cNvSpPr txBox="1"/>
          <p:nvPr/>
        </p:nvSpPr>
        <p:spPr>
          <a:xfrm>
            <a:off x="1106846" y="5118831"/>
            <a:ext cx="1253869"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Conclusion</a:t>
            </a:r>
            <a:endParaRPr lang="en-IN" sz="1600" dirty="0">
              <a:solidFill>
                <a:schemeClr val="bg1"/>
              </a:solidFill>
              <a:latin typeface="Inter" panose="02000503000000020004" pitchFamily="2" charset="0"/>
              <a:ea typeface="Inter" panose="02000503000000020004" pitchFamily="2" charset="0"/>
            </a:endParaRPr>
          </a:p>
        </p:txBody>
      </p:sp>
      <p:grpSp>
        <p:nvGrpSpPr>
          <p:cNvPr id="11" name="Graphic 17">
            <a:extLst>
              <a:ext uri="{FF2B5EF4-FFF2-40B4-BE49-F238E27FC236}">
                <a16:creationId xmlns:a16="http://schemas.microsoft.com/office/drawing/2014/main" id="{B6B6777D-FA1A-4324-9EDB-BAEBD8F640E9}"/>
              </a:ext>
            </a:extLst>
          </p:cNvPr>
          <p:cNvGrpSpPr/>
          <p:nvPr/>
        </p:nvGrpSpPr>
        <p:grpSpPr>
          <a:xfrm>
            <a:off x="695849" y="5155105"/>
            <a:ext cx="221404" cy="266006"/>
            <a:chOff x="7512790" y="678430"/>
            <a:chExt cx="575867" cy="691875"/>
          </a:xfrm>
          <a:noFill/>
        </p:grpSpPr>
        <p:sp>
          <p:nvSpPr>
            <p:cNvPr id="12" name="Freeform: Shape 11">
              <a:extLst>
                <a:ext uri="{FF2B5EF4-FFF2-40B4-BE49-F238E27FC236}">
                  <a16:creationId xmlns:a16="http://schemas.microsoft.com/office/drawing/2014/main" id="{E686C675-EAA2-72B7-3729-0F8470F9222A}"/>
                </a:ext>
              </a:extLst>
            </p:cNvPr>
            <p:cNvSpPr/>
            <p:nvPr/>
          </p:nvSpPr>
          <p:spPr>
            <a:xfrm>
              <a:off x="7563402" y="747851"/>
              <a:ext cx="401300" cy="241911"/>
            </a:xfrm>
            <a:custGeom>
              <a:avLst/>
              <a:gdLst>
                <a:gd name="connsiteX0" fmla="*/ 401300 w 401300"/>
                <a:gd name="connsiteY0" fmla="*/ 0 h 241911"/>
                <a:gd name="connsiteX1" fmla="*/ 401300 w 401300"/>
                <a:gd name="connsiteY1" fmla="*/ 241912 h 241911"/>
                <a:gd name="connsiteX2" fmla="*/ 252963 w 401300"/>
                <a:gd name="connsiteY2" fmla="*/ 241912 h 241911"/>
                <a:gd name="connsiteX3" fmla="*/ 217450 w 401300"/>
                <a:gd name="connsiteY3" fmla="*/ 224617 h 241911"/>
                <a:gd name="connsiteX4" fmla="*/ 179422 w 401300"/>
                <a:gd name="connsiteY4" fmla="*/ 176124 h 241911"/>
                <a:gd name="connsiteX5" fmla="*/ 143892 w 401300"/>
                <a:gd name="connsiteY5" fmla="*/ 158830 h 241911"/>
                <a:gd name="connsiteX6" fmla="*/ 0 w 401300"/>
                <a:gd name="connsiteY6" fmla="*/ 158830 h 241911"/>
                <a:gd name="connsiteX7" fmla="*/ 0 w 401300"/>
                <a:gd name="connsiteY7" fmla="*/ 0 h 241911"/>
                <a:gd name="connsiteX8" fmla="*/ 401300 w 401300"/>
                <a:gd name="connsiteY8" fmla="*/ 0 h 2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300" h="241911">
                  <a:moveTo>
                    <a:pt x="401300" y="0"/>
                  </a:moveTo>
                  <a:lnTo>
                    <a:pt x="401300" y="241912"/>
                  </a:lnTo>
                  <a:lnTo>
                    <a:pt x="252963" y="241912"/>
                  </a:lnTo>
                  <a:cubicBezTo>
                    <a:pt x="239092" y="241912"/>
                    <a:pt x="226000" y="235536"/>
                    <a:pt x="217450" y="224617"/>
                  </a:cubicBezTo>
                  <a:lnTo>
                    <a:pt x="179422" y="176124"/>
                  </a:lnTo>
                  <a:cubicBezTo>
                    <a:pt x="170872" y="165206"/>
                    <a:pt x="157763" y="158830"/>
                    <a:pt x="143892" y="158830"/>
                  </a:cubicBezTo>
                  <a:lnTo>
                    <a:pt x="0" y="158830"/>
                  </a:lnTo>
                  <a:lnTo>
                    <a:pt x="0" y="0"/>
                  </a:lnTo>
                  <a:lnTo>
                    <a:pt x="401300" y="0"/>
                  </a:lnTo>
                  <a:close/>
                </a:path>
              </a:pathLst>
            </a:custGeom>
            <a:grpFill/>
            <a:ln w="12700" cap="rnd">
              <a:solidFill>
                <a:schemeClr val="bg1"/>
              </a:solidFill>
              <a:prstDash val="solid"/>
              <a:round/>
            </a:ln>
          </p:spPr>
          <p:txBody>
            <a:bodyPr rtlCol="0" anchor="ctr"/>
            <a:lstStyle/>
            <a:p>
              <a:endParaRPr lang="en-IN"/>
            </a:p>
          </p:txBody>
        </p:sp>
        <p:sp>
          <p:nvSpPr>
            <p:cNvPr id="13" name="Freeform: Shape 12">
              <a:extLst>
                <a:ext uri="{FF2B5EF4-FFF2-40B4-BE49-F238E27FC236}">
                  <a16:creationId xmlns:a16="http://schemas.microsoft.com/office/drawing/2014/main" id="{0445ADFA-9A15-B95A-9898-BA86FEE4F340}"/>
                </a:ext>
              </a:extLst>
            </p:cNvPr>
            <p:cNvSpPr/>
            <p:nvPr/>
          </p:nvSpPr>
          <p:spPr>
            <a:xfrm>
              <a:off x="7636069" y="678430"/>
              <a:ext cx="401300" cy="311332"/>
            </a:xfrm>
            <a:custGeom>
              <a:avLst/>
              <a:gdLst>
                <a:gd name="connsiteX0" fmla="*/ 401300 w 401300"/>
                <a:gd name="connsiteY0" fmla="*/ 0 h 311332"/>
                <a:gd name="connsiteX1" fmla="*/ 401300 w 401300"/>
                <a:gd name="connsiteY1" fmla="*/ 311333 h 311332"/>
                <a:gd name="connsiteX2" fmla="*/ 328634 w 401300"/>
                <a:gd name="connsiteY2" fmla="*/ 311333 h 311332"/>
                <a:gd name="connsiteX3" fmla="*/ 328634 w 401300"/>
                <a:gd name="connsiteY3" fmla="*/ 69421 h 311332"/>
                <a:gd name="connsiteX4" fmla="*/ 0 w 401300"/>
                <a:gd name="connsiteY4" fmla="*/ 69421 h 311332"/>
                <a:gd name="connsiteX5" fmla="*/ 0 w 401300"/>
                <a:gd name="connsiteY5" fmla="*/ 0 h 31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300" h="311332">
                  <a:moveTo>
                    <a:pt x="401300" y="0"/>
                  </a:moveTo>
                  <a:lnTo>
                    <a:pt x="401300" y="311333"/>
                  </a:lnTo>
                  <a:lnTo>
                    <a:pt x="328634" y="311333"/>
                  </a:lnTo>
                  <a:lnTo>
                    <a:pt x="328634" y="69421"/>
                  </a:lnTo>
                  <a:lnTo>
                    <a:pt x="0" y="69421"/>
                  </a:lnTo>
                  <a:lnTo>
                    <a:pt x="0" y="0"/>
                  </a:lnTo>
                  <a:close/>
                </a:path>
              </a:pathLst>
            </a:custGeom>
            <a:grpFill/>
            <a:ln w="12700" cap="rnd">
              <a:solidFill>
                <a:schemeClr val="bg1"/>
              </a:solidFill>
              <a:prstDash val="solid"/>
              <a:round/>
            </a:ln>
          </p:spPr>
          <p:txBody>
            <a:bodyPr rtlCol="0" anchor="ctr"/>
            <a:lstStyle/>
            <a:p>
              <a:endParaRPr lang="en-IN"/>
            </a:p>
          </p:txBody>
        </p:sp>
        <p:sp>
          <p:nvSpPr>
            <p:cNvPr id="14" name="Freeform: Shape 13">
              <a:extLst>
                <a:ext uri="{FF2B5EF4-FFF2-40B4-BE49-F238E27FC236}">
                  <a16:creationId xmlns:a16="http://schemas.microsoft.com/office/drawing/2014/main" id="{06213622-7F98-35B5-9C6E-8D58E53BB852}"/>
                </a:ext>
              </a:extLst>
            </p:cNvPr>
            <p:cNvSpPr/>
            <p:nvPr/>
          </p:nvSpPr>
          <p:spPr>
            <a:xfrm>
              <a:off x="7641265" y="831505"/>
              <a:ext cx="251843" cy="1406"/>
            </a:xfrm>
            <a:custGeom>
              <a:avLst/>
              <a:gdLst>
                <a:gd name="connsiteX0" fmla="*/ 0 w 251843"/>
                <a:gd name="connsiteY0" fmla="*/ 0 h 1406"/>
                <a:gd name="connsiteX1" fmla="*/ 251844 w 251843"/>
                <a:gd name="connsiteY1" fmla="*/ 0 h 1406"/>
              </a:gdLst>
              <a:ahLst/>
              <a:cxnLst>
                <a:cxn ang="0">
                  <a:pos x="connsiteX0" y="connsiteY0"/>
                </a:cxn>
                <a:cxn ang="0">
                  <a:pos x="connsiteX1" y="connsiteY1"/>
                </a:cxn>
              </a:cxnLst>
              <a:rect l="l" t="t" r="r" b="b"/>
              <a:pathLst>
                <a:path w="251843" h="1406">
                  <a:moveTo>
                    <a:pt x="0" y="0"/>
                  </a:moveTo>
                  <a:lnTo>
                    <a:pt x="251844" y="0"/>
                  </a:lnTo>
                </a:path>
              </a:pathLst>
            </a:custGeom>
            <a:grpFill/>
            <a:ln w="12700" cap="rnd">
              <a:solidFill>
                <a:schemeClr val="bg1"/>
              </a:solidFill>
              <a:prstDash val="solid"/>
              <a:round/>
            </a:ln>
          </p:spPr>
          <p:txBody>
            <a:bodyPr rtlCol="0" anchor="ctr"/>
            <a:lstStyle/>
            <a:p>
              <a:endParaRPr lang="en-IN"/>
            </a:p>
          </p:txBody>
        </p:sp>
        <p:sp>
          <p:nvSpPr>
            <p:cNvPr id="15" name="Freeform: Shape 14">
              <a:extLst>
                <a:ext uri="{FF2B5EF4-FFF2-40B4-BE49-F238E27FC236}">
                  <a16:creationId xmlns:a16="http://schemas.microsoft.com/office/drawing/2014/main" id="{CEAF7A70-AD58-7276-E066-30A9C6880DDD}"/>
                </a:ext>
              </a:extLst>
            </p:cNvPr>
            <p:cNvSpPr/>
            <p:nvPr/>
          </p:nvSpPr>
          <p:spPr>
            <a:xfrm>
              <a:off x="7820334" y="910529"/>
              <a:ext cx="72774" cy="1406"/>
            </a:xfrm>
            <a:custGeom>
              <a:avLst/>
              <a:gdLst>
                <a:gd name="connsiteX0" fmla="*/ 0 w 72774"/>
                <a:gd name="connsiteY0" fmla="*/ 0 h 1406"/>
                <a:gd name="connsiteX1" fmla="*/ 72775 w 72774"/>
                <a:gd name="connsiteY1" fmla="*/ 0 h 1406"/>
              </a:gdLst>
              <a:ahLst/>
              <a:cxnLst>
                <a:cxn ang="0">
                  <a:pos x="connsiteX0" y="connsiteY0"/>
                </a:cxn>
                <a:cxn ang="0">
                  <a:pos x="connsiteX1" y="connsiteY1"/>
                </a:cxn>
              </a:cxnLst>
              <a:rect l="l" t="t" r="r" b="b"/>
              <a:pathLst>
                <a:path w="72774" h="1406">
                  <a:moveTo>
                    <a:pt x="0" y="0"/>
                  </a:moveTo>
                  <a:lnTo>
                    <a:pt x="72775" y="0"/>
                  </a:lnTo>
                </a:path>
              </a:pathLst>
            </a:custGeom>
            <a:grpFill/>
            <a:ln w="12700" cap="rnd">
              <a:solidFill>
                <a:schemeClr val="bg1"/>
              </a:solidFill>
              <a:prstDash val="solid"/>
              <a:round/>
            </a:ln>
          </p:spPr>
          <p:txBody>
            <a:bodyPr rtlCol="0" anchor="ctr"/>
            <a:lstStyle/>
            <a:p>
              <a:endParaRPr lang="en-IN"/>
            </a:p>
          </p:txBody>
        </p:sp>
        <p:sp>
          <p:nvSpPr>
            <p:cNvPr id="16" name="Freeform: Shape 15">
              <a:extLst>
                <a:ext uri="{FF2B5EF4-FFF2-40B4-BE49-F238E27FC236}">
                  <a16:creationId xmlns:a16="http://schemas.microsoft.com/office/drawing/2014/main" id="{93E47BED-F57A-B1D9-1663-FA033E2A2B20}"/>
                </a:ext>
              </a:extLst>
            </p:cNvPr>
            <p:cNvSpPr/>
            <p:nvPr/>
          </p:nvSpPr>
          <p:spPr>
            <a:xfrm>
              <a:off x="7512790" y="906676"/>
              <a:ext cx="575867" cy="463629"/>
            </a:xfrm>
            <a:custGeom>
              <a:avLst/>
              <a:gdLst>
                <a:gd name="connsiteX0" fmla="*/ 352747 w 575867"/>
                <a:gd name="connsiteY0" fmla="*/ 463629 h 463629"/>
                <a:gd name="connsiteX1" fmla="*/ 530729 w 575867"/>
                <a:gd name="connsiteY1" fmla="*/ 463629 h 463629"/>
                <a:gd name="connsiteX2" fmla="*/ 575868 w 575867"/>
                <a:gd name="connsiteY2" fmla="*/ 418490 h 463629"/>
                <a:gd name="connsiteX3" fmla="*/ 575868 w 575867"/>
                <a:gd name="connsiteY3" fmla="*/ 128233 h 463629"/>
                <a:gd name="connsiteX4" fmla="*/ 530729 w 575867"/>
                <a:gd name="connsiteY4" fmla="*/ 83094 h 463629"/>
                <a:gd name="connsiteX5" fmla="*/ 303583 w 575867"/>
                <a:gd name="connsiteY5" fmla="*/ 83094 h 463629"/>
                <a:gd name="connsiteX6" fmla="*/ 268055 w 575867"/>
                <a:gd name="connsiteY6" fmla="*/ 65800 h 463629"/>
                <a:gd name="connsiteX7" fmla="*/ 230039 w 575867"/>
                <a:gd name="connsiteY7" fmla="*/ 17294 h 463629"/>
                <a:gd name="connsiteX8" fmla="*/ 194511 w 575867"/>
                <a:gd name="connsiteY8" fmla="*/ 0 h 463629"/>
                <a:gd name="connsiteX9" fmla="*/ 45139 w 575867"/>
                <a:gd name="connsiteY9" fmla="*/ 0 h 463629"/>
                <a:gd name="connsiteX10" fmla="*/ 0 w 575867"/>
                <a:gd name="connsiteY10" fmla="*/ 45139 h 463629"/>
                <a:gd name="connsiteX11" fmla="*/ 0 w 575867"/>
                <a:gd name="connsiteY11" fmla="*/ 418490 h 463629"/>
                <a:gd name="connsiteX12" fmla="*/ 45139 w 575867"/>
                <a:gd name="connsiteY12" fmla="*/ 463629 h 463629"/>
                <a:gd name="connsiteX13" fmla="*/ 229158 w 575867"/>
                <a:gd name="connsiteY13" fmla="*/ 463629 h 46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5867" h="463629">
                  <a:moveTo>
                    <a:pt x="352747" y="463629"/>
                  </a:moveTo>
                  <a:lnTo>
                    <a:pt x="530729" y="463629"/>
                  </a:lnTo>
                  <a:cubicBezTo>
                    <a:pt x="555659" y="463629"/>
                    <a:pt x="575868" y="443420"/>
                    <a:pt x="575868" y="418490"/>
                  </a:cubicBezTo>
                  <a:lnTo>
                    <a:pt x="575868" y="128233"/>
                  </a:lnTo>
                  <a:cubicBezTo>
                    <a:pt x="575868" y="103303"/>
                    <a:pt x="555659" y="83094"/>
                    <a:pt x="530729" y="83094"/>
                  </a:cubicBezTo>
                  <a:lnTo>
                    <a:pt x="303583" y="83094"/>
                  </a:lnTo>
                  <a:cubicBezTo>
                    <a:pt x="289713" y="83094"/>
                    <a:pt x="276612" y="76717"/>
                    <a:pt x="268055" y="65800"/>
                  </a:cubicBezTo>
                  <a:lnTo>
                    <a:pt x="230039" y="17294"/>
                  </a:lnTo>
                  <a:cubicBezTo>
                    <a:pt x="221483" y="6377"/>
                    <a:pt x="208382" y="0"/>
                    <a:pt x="194511" y="0"/>
                  </a:cubicBezTo>
                  <a:lnTo>
                    <a:pt x="45139" y="0"/>
                  </a:lnTo>
                  <a:cubicBezTo>
                    <a:pt x="20209" y="0"/>
                    <a:pt x="0" y="20209"/>
                    <a:pt x="0" y="45139"/>
                  </a:cubicBezTo>
                  <a:lnTo>
                    <a:pt x="0" y="418490"/>
                  </a:lnTo>
                  <a:cubicBezTo>
                    <a:pt x="0" y="443420"/>
                    <a:pt x="20209" y="463629"/>
                    <a:pt x="45139" y="463629"/>
                  </a:cubicBezTo>
                  <a:lnTo>
                    <a:pt x="229158" y="463629"/>
                  </a:lnTo>
                </a:path>
              </a:pathLst>
            </a:custGeom>
            <a:grpFill/>
            <a:ln w="12700" cap="rnd">
              <a:solidFill>
                <a:schemeClr val="bg1"/>
              </a:solidFill>
              <a:prstDash val="solid"/>
              <a:round/>
            </a:ln>
          </p:spPr>
          <p:txBody>
            <a:bodyPr rtlCol="0" anchor="ctr"/>
            <a:lstStyle/>
            <a:p>
              <a:endParaRPr lang="en-IN"/>
            </a:p>
          </p:txBody>
        </p:sp>
        <p:sp>
          <p:nvSpPr>
            <p:cNvPr id="18" name="Freeform: Shape 17">
              <a:extLst>
                <a:ext uri="{FF2B5EF4-FFF2-40B4-BE49-F238E27FC236}">
                  <a16:creationId xmlns:a16="http://schemas.microsoft.com/office/drawing/2014/main" id="{DA9CC5DB-A056-1782-1C19-D9D2443593BA}"/>
                </a:ext>
              </a:extLst>
            </p:cNvPr>
            <p:cNvSpPr/>
            <p:nvPr/>
          </p:nvSpPr>
          <p:spPr>
            <a:xfrm>
              <a:off x="7653443" y="1101685"/>
              <a:ext cx="306412" cy="148867"/>
            </a:xfrm>
            <a:custGeom>
              <a:avLst/>
              <a:gdLst>
                <a:gd name="connsiteX0" fmla="*/ 223815 w 306412"/>
                <a:gd name="connsiteY0" fmla="*/ 41915 h 148867"/>
                <a:gd name="connsiteX1" fmla="*/ 223815 w 306412"/>
                <a:gd name="connsiteY1" fmla="*/ 17900 h 148867"/>
                <a:gd name="connsiteX2" fmla="*/ 205914 w 306412"/>
                <a:gd name="connsiteY2" fmla="*/ 0 h 148867"/>
                <a:gd name="connsiteX3" fmla="*/ 17900 w 306412"/>
                <a:gd name="connsiteY3" fmla="*/ 0 h 148867"/>
                <a:gd name="connsiteX4" fmla="*/ 0 w 306412"/>
                <a:gd name="connsiteY4" fmla="*/ 17900 h 148867"/>
                <a:gd name="connsiteX5" fmla="*/ 0 w 306412"/>
                <a:gd name="connsiteY5" fmla="*/ 130967 h 148867"/>
                <a:gd name="connsiteX6" fmla="*/ 17900 w 306412"/>
                <a:gd name="connsiteY6" fmla="*/ 148867 h 148867"/>
                <a:gd name="connsiteX7" fmla="*/ 205914 w 306412"/>
                <a:gd name="connsiteY7" fmla="*/ 148867 h 148867"/>
                <a:gd name="connsiteX8" fmla="*/ 223815 w 306412"/>
                <a:gd name="connsiteY8" fmla="*/ 130967 h 148867"/>
                <a:gd name="connsiteX9" fmla="*/ 223815 w 306412"/>
                <a:gd name="connsiteY9" fmla="*/ 106952 h 148867"/>
                <a:gd name="connsiteX10" fmla="*/ 280412 w 306412"/>
                <a:gd name="connsiteY10" fmla="*/ 135674 h 148867"/>
                <a:gd name="connsiteX11" fmla="*/ 306412 w 306412"/>
                <a:gd name="connsiteY11" fmla="*/ 119711 h 148867"/>
                <a:gd name="connsiteX12" fmla="*/ 306412 w 306412"/>
                <a:gd name="connsiteY12" fmla="*/ 29157 h 148867"/>
                <a:gd name="connsiteX13" fmla="*/ 280412 w 306412"/>
                <a:gd name="connsiteY13" fmla="*/ 13195 h 148867"/>
                <a:gd name="connsiteX14" fmla="*/ 223815 w 306412"/>
                <a:gd name="connsiteY14" fmla="*/ 41915 h 14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412" h="148867">
                  <a:moveTo>
                    <a:pt x="223815" y="41915"/>
                  </a:moveTo>
                  <a:lnTo>
                    <a:pt x="223815" y="17900"/>
                  </a:lnTo>
                  <a:cubicBezTo>
                    <a:pt x="223815" y="8014"/>
                    <a:pt x="215800" y="0"/>
                    <a:pt x="205914" y="0"/>
                  </a:cubicBezTo>
                  <a:lnTo>
                    <a:pt x="17900" y="0"/>
                  </a:lnTo>
                  <a:cubicBezTo>
                    <a:pt x="8014" y="0"/>
                    <a:pt x="0" y="8014"/>
                    <a:pt x="0" y="17900"/>
                  </a:cubicBezTo>
                  <a:lnTo>
                    <a:pt x="0" y="130967"/>
                  </a:lnTo>
                  <a:cubicBezTo>
                    <a:pt x="0" y="140853"/>
                    <a:pt x="8014" y="148867"/>
                    <a:pt x="17900" y="148867"/>
                  </a:cubicBezTo>
                  <a:lnTo>
                    <a:pt x="205914" y="148867"/>
                  </a:lnTo>
                  <a:cubicBezTo>
                    <a:pt x="215800" y="148867"/>
                    <a:pt x="223815" y="140853"/>
                    <a:pt x="223815" y="130967"/>
                  </a:cubicBezTo>
                  <a:lnTo>
                    <a:pt x="223815" y="106952"/>
                  </a:lnTo>
                  <a:lnTo>
                    <a:pt x="280412" y="135674"/>
                  </a:lnTo>
                  <a:cubicBezTo>
                    <a:pt x="292320" y="141716"/>
                    <a:pt x="306412" y="133064"/>
                    <a:pt x="306412" y="119711"/>
                  </a:cubicBezTo>
                  <a:lnTo>
                    <a:pt x="306412" y="29157"/>
                  </a:lnTo>
                  <a:cubicBezTo>
                    <a:pt x="306412" y="15803"/>
                    <a:pt x="292319" y="7152"/>
                    <a:pt x="280412" y="13195"/>
                  </a:cubicBezTo>
                  <a:lnTo>
                    <a:pt x="223815" y="41915"/>
                  </a:lnTo>
                  <a:close/>
                </a:path>
              </a:pathLst>
            </a:custGeom>
            <a:grpFill/>
            <a:ln w="12700" cap="rnd">
              <a:solidFill>
                <a:schemeClr val="bg1"/>
              </a:solidFill>
              <a:prstDash val="solid"/>
              <a:round/>
            </a:ln>
          </p:spPr>
          <p:txBody>
            <a:bodyPr rtlCol="0" anchor="ctr"/>
            <a:lstStyle/>
            <a:p>
              <a:endParaRPr lang="en-IN"/>
            </a:p>
          </p:txBody>
        </p:sp>
      </p:grpSp>
      <p:sp>
        <p:nvSpPr>
          <p:cNvPr id="19" name="TextBox 18">
            <a:extLst>
              <a:ext uri="{FF2B5EF4-FFF2-40B4-BE49-F238E27FC236}">
                <a16:creationId xmlns:a16="http://schemas.microsoft.com/office/drawing/2014/main" id="{0B68187F-8176-76C4-37B8-25CC7C2D6288}"/>
              </a:ext>
            </a:extLst>
          </p:cNvPr>
          <p:cNvSpPr txBox="1"/>
          <p:nvPr/>
        </p:nvSpPr>
        <p:spPr>
          <a:xfrm>
            <a:off x="1106846" y="3992277"/>
            <a:ext cx="1146468"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a:t>
            </a:r>
          </a:p>
        </p:txBody>
      </p:sp>
      <p:sp>
        <p:nvSpPr>
          <p:cNvPr id="20" name="Graphic 13">
            <a:extLst>
              <a:ext uri="{FF2B5EF4-FFF2-40B4-BE49-F238E27FC236}">
                <a16:creationId xmlns:a16="http://schemas.microsoft.com/office/drawing/2014/main" id="{00BE465B-F666-982A-CF1F-F15B77DF630D}"/>
              </a:ext>
            </a:extLst>
          </p:cNvPr>
          <p:cNvSpPr/>
          <p:nvPr/>
        </p:nvSpPr>
        <p:spPr>
          <a:xfrm>
            <a:off x="704980" y="4023139"/>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pic>
        <p:nvPicPr>
          <p:cNvPr id="21" name="Picture 2">
            <a:extLst>
              <a:ext uri="{FF2B5EF4-FFF2-40B4-BE49-F238E27FC236}">
                <a16:creationId xmlns:a16="http://schemas.microsoft.com/office/drawing/2014/main" id="{C6C03ECB-009D-AECE-CC23-3742BCF4CB9C}"/>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209889" y="87638"/>
            <a:ext cx="896957" cy="81630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24B59D15-25F0-6AFC-A7C1-09897E6FAC7B}"/>
              </a:ext>
            </a:extLst>
          </p:cNvPr>
          <p:cNvSpPr txBox="1"/>
          <p:nvPr/>
        </p:nvSpPr>
        <p:spPr>
          <a:xfrm>
            <a:off x="3254552" y="89012"/>
            <a:ext cx="7807387" cy="584775"/>
          </a:xfrm>
          <a:prstGeom prst="rect">
            <a:avLst/>
          </a:prstGeom>
          <a:noFill/>
        </p:spPr>
        <p:txBody>
          <a:bodyPr wrap="square" rtlCol="0">
            <a:spAutoFit/>
          </a:bodyPr>
          <a:lstStyle/>
          <a:p>
            <a:r>
              <a:rPr lang="en-IN" sz="3200" dirty="0">
                <a:solidFill>
                  <a:schemeClr val="bg1"/>
                </a:solidFill>
                <a:latin typeface="Inter SemiBold" panose="02000503000000020004" pitchFamily="2" charset="0"/>
                <a:ea typeface="Inter SemiBold" panose="02000503000000020004" pitchFamily="2" charset="0"/>
              </a:rPr>
              <a:t>Phase-3 Containment and Eradication</a:t>
            </a:r>
          </a:p>
        </p:txBody>
      </p:sp>
      <p:sp>
        <p:nvSpPr>
          <p:cNvPr id="23" name="TextBox 22">
            <a:extLst>
              <a:ext uri="{FF2B5EF4-FFF2-40B4-BE49-F238E27FC236}">
                <a16:creationId xmlns:a16="http://schemas.microsoft.com/office/drawing/2014/main" id="{3A512F81-4E48-0242-84D8-513A524FBF5A}"/>
              </a:ext>
            </a:extLst>
          </p:cNvPr>
          <p:cNvSpPr txBox="1"/>
          <p:nvPr/>
        </p:nvSpPr>
        <p:spPr>
          <a:xfrm>
            <a:off x="1106846" y="2359849"/>
            <a:ext cx="1144865"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Life Cycle</a:t>
            </a:r>
            <a:endParaRPr lang="en-IN" sz="1600" dirty="0">
              <a:solidFill>
                <a:schemeClr val="bg1"/>
              </a:solidFill>
              <a:latin typeface="Inter" panose="02000503000000020004" pitchFamily="2" charset="0"/>
              <a:ea typeface="Inter" panose="02000503000000020004" pitchFamily="2" charset="0"/>
            </a:endParaRPr>
          </a:p>
        </p:txBody>
      </p:sp>
      <p:sp>
        <p:nvSpPr>
          <p:cNvPr id="25" name="Graphic 13">
            <a:extLst>
              <a:ext uri="{FF2B5EF4-FFF2-40B4-BE49-F238E27FC236}">
                <a16:creationId xmlns:a16="http://schemas.microsoft.com/office/drawing/2014/main" id="{63930CD9-57CE-2CBF-4D70-5E729C9A60F3}"/>
              </a:ext>
            </a:extLst>
          </p:cNvPr>
          <p:cNvSpPr/>
          <p:nvPr/>
        </p:nvSpPr>
        <p:spPr>
          <a:xfrm>
            <a:off x="725785" y="241738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Tree>
    <p:extLst>
      <p:ext uri="{BB962C8B-B14F-4D97-AF65-F5344CB8AC3E}">
        <p14:creationId xmlns:p14="http://schemas.microsoft.com/office/powerpoint/2010/main" val="4370509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689A1-C57B-F4B4-5F5A-FF64B8109264}"/>
            </a:ext>
          </a:extLst>
        </p:cNvPr>
        <p:cNvGrpSpPr/>
        <p:nvPr/>
      </p:nvGrpSpPr>
      <p:grpSpPr>
        <a:xfrm>
          <a:off x="0" y="0"/>
          <a:ext cx="0" cy="0"/>
          <a:chOff x="0" y="0"/>
          <a:chExt cx="0" cy="0"/>
        </a:xfrm>
      </p:grpSpPr>
      <p:sp>
        <p:nvSpPr>
          <p:cNvPr id="64" name="Rectangle: Rounded Corners 63">
            <a:extLst>
              <a:ext uri="{FF2B5EF4-FFF2-40B4-BE49-F238E27FC236}">
                <a16:creationId xmlns:a16="http://schemas.microsoft.com/office/drawing/2014/main" id="{C2702036-412C-A1C3-3616-2E6C754D331B}"/>
              </a:ext>
            </a:extLst>
          </p:cNvPr>
          <p:cNvSpPr/>
          <p:nvPr/>
        </p:nvSpPr>
        <p:spPr>
          <a:xfrm>
            <a:off x="-327660" y="4466130"/>
            <a:ext cx="3208210" cy="536274"/>
          </a:xfrm>
          <a:prstGeom prst="roundRect">
            <a:avLst>
              <a:gd name="adj" fmla="val 32390"/>
            </a:avLst>
          </a:prstGeom>
          <a:solidFill>
            <a:srgbClr val="2727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TextBox 66">
            <a:extLst>
              <a:ext uri="{FF2B5EF4-FFF2-40B4-BE49-F238E27FC236}">
                <a16:creationId xmlns:a16="http://schemas.microsoft.com/office/drawing/2014/main" id="{A888BE5D-E8F7-DC50-F6DC-9C7CB7281B0F}"/>
              </a:ext>
            </a:extLst>
          </p:cNvPr>
          <p:cNvSpPr txBox="1"/>
          <p:nvPr/>
        </p:nvSpPr>
        <p:spPr>
          <a:xfrm>
            <a:off x="1106846" y="4555554"/>
            <a:ext cx="1560042"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 Contd.</a:t>
            </a:r>
            <a:endParaRPr lang="en-IN" sz="1600" dirty="0">
              <a:solidFill>
                <a:schemeClr val="bg1"/>
              </a:solidFill>
              <a:latin typeface="Inter" panose="02000503000000020004" pitchFamily="2" charset="0"/>
              <a:ea typeface="Inter" panose="02000503000000020004" pitchFamily="2" charset="0"/>
            </a:endParaRPr>
          </a:p>
        </p:txBody>
      </p:sp>
      <p:sp>
        <p:nvSpPr>
          <p:cNvPr id="68" name="TextBox 67">
            <a:extLst>
              <a:ext uri="{FF2B5EF4-FFF2-40B4-BE49-F238E27FC236}">
                <a16:creationId xmlns:a16="http://schemas.microsoft.com/office/drawing/2014/main" id="{CE629C74-C4FA-8114-0B9E-72272F7B4D57}"/>
              </a:ext>
            </a:extLst>
          </p:cNvPr>
          <p:cNvSpPr txBox="1"/>
          <p:nvPr/>
        </p:nvSpPr>
        <p:spPr>
          <a:xfrm>
            <a:off x="1106846" y="5118831"/>
            <a:ext cx="1253869"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Conclusion</a:t>
            </a:r>
            <a:endParaRPr lang="en-IN" sz="1600" dirty="0">
              <a:solidFill>
                <a:schemeClr val="bg1"/>
              </a:solidFill>
              <a:latin typeface="Inter" panose="02000503000000020004" pitchFamily="2" charset="0"/>
              <a:ea typeface="Inter" panose="02000503000000020004" pitchFamily="2" charset="0"/>
            </a:endParaRPr>
          </a:p>
        </p:txBody>
      </p:sp>
      <p:grpSp>
        <p:nvGrpSpPr>
          <p:cNvPr id="80" name="Graphic 17">
            <a:extLst>
              <a:ext uri="{FF2B5EF4-FFF2-40B4-BE49-F238E27FC236}">
                <a16:creationId xmlns:a16="http://schemas.microsoft.com/office/drawing/2014/main" id="{6406B54C-EF07-506E-DB70-0A06DB202D7D}"/>
              </a:ext>
            </a:extLst>
          </p:cNvPr>
          <p:cNvGrpSpPr/>
          <p:nvPr/>
        </p:nvGrpSpPr>
        <p:grpSpPr>
          <a:xfrm>
            <a:off x="695849" y="5155105"/>
            <a:ext cx="221404" cy="266006"/>
            <a:chOff x="7512790" y="678430"/>
            <a:chExt cx="575867" cy="691875"/>
          </a:xfrm>
          <a:noFill/>
        </p:grpSpPr>
        <p:sp>
          <p:nvSpPr>
            <p:cNvPr id="81" name="Freeform: Shape 80">
              <a:extLst>
                <a:ext uri="{FF2B5EF4-FFF2-40B4-BE49-F238E27FC236}">
                  <a16:creationId xmlns:a16="http://schemas.microsoft.com/office/drawing/2014/main" id="{7C695C9F-49B2-C5E1-1AE9-4C40DAC8CDB5}"/>
                </a:ext>
              </a:extLst>
            </p:cNvPr>
            <p:cNvSpPr/>
            <p:nvPr/>
          </p:nvSpPr>
          <p:spPr>
            <a:xfrm>
              <a:off x="7563402" y="747851"/>
              <a:ext cx="401300" cy="241911"/>
            </a:xfrm>
            <a:custGeom>
              <a:avLst/>
              <a:gdLst>
                <a:gd name="connsiteX0" fmla="*/ 401300 w 401300"/>
                <a:gd name="connsiteY0" fmla="*/ 0 h 241911"/>
                <a:gd name="connsiteX1" fmla="*/ 401300 w 401300"/>
                <a:gd name="connsiteY1" fmla="*/ 241912 h 241911"/>
                <a:gd name="connsiteX2" fmla="*/ 252963 w 401300"/>
                <a:gd name="connsiteY2" fmla="*/ 241912 h 241911"/>
                <a:gd name="connsiteX3" fmla="*/ 217450 w 401300"/>
                <a:gd name="connsiteY3" fmla="*/ 224617 h 241911"/>
                <a:gd name="connsiteX4" fmla="*/ 179422 w 401300"/>
                <a:gd name="connsiteY4" fmla="*/ 176124 h 241911"/>
                <a:gd name="connsiteX5" fmla="*/ 143892 w 401300"/>
                <a:gd name="connsiteY5" fmla="*/ 158830 h 241911"/>
                <a:gd name="connsiteX6" fmla="*/ 0 w 401300"/>
                <a:gd name="connsiteY6" fmla="*/ 158830 h 241911"/>
                <a:gd name="connsiteX7" fmla="*/ 0 w 401300"/>
                <a:gd name="connsiteY7" fmla="*/ 0 h 241911"/>
                <a:gd name="connsiteX8" fmla="*/ 401300 w 401300"/>
                <a:gd name="connsiteY8" fmla="*/ 0 h 24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300" h="241911">
                  <a:moveTo>
                    <a:pt x="401300" y="0"/>
                  </a:moveTo>
                  <a:lnTo>
                    <a:pt x="401300" y="241912"/>
                  </a:lnTo>
                  <a:lnTo>
                    <a:pt x="252963" y="241912"/>
                  </a:lnTo>
                  <a:cubicBezTo>
                    <a:pt x="239092" y="241912"/>
                    <a:pt x="226000" y="235536"/>
                    <a:pt x="217450" y="224617"/>
                  </a:cubicBezTo>
                  <a:lnTo>
                    <a:pt x="179422" y="176124"/>
                  </a:lnTo>
                  <a:cubicBezTo>
                    <a:pt x="170872" y="165206"/>
                    <a:pt x="157763" y="158830"/>
                    <a:pt x="143892" y="158830"/>
                  </a:cubicBezTo>
                  <a:lnTo>
                    <a:pt x="0" y="158830"/>
                  </a:lnTo>
                  <a:lnTo>
                    <a:pt x="0" y="0"/>
                  </a:lnTo>
                  <a:lnTo>
                    <a:pt x="401300" y="0"/>
                  </a:lnTo>
                  <a:close/>
                </a:path>
              </a:pathLst>
            </a:custGeom>
            <a:grpFill/>
            <a:ln w="12700" cap="rnd">
              <a:solidFill>
                <a:schemeClr val="bg1"/>
              </a:solidFill>
              <a:prstDash val="solid"/>
              <a:round/>
            </a:ln>
          </p:spPr>
          <p:txBody>
            <a:bodyPr rtlCol="0" anchor="ctr"/>
            <a:lstStyle/>
            <a:p>
              <a:endParaRPr lang="en-IN"/>
            </a:p>
          </p:txBody>
        </p:sp>
        <p:sp>
          <p:nvSpPr>
            <p:cNvPr id="82" name="Freeform: Shape 81">
              <a:extLst>
                <a:ext uri="{FF2B5EF4-FFF2-40B4-BE49-F238E27FC236}">
                  <a16:creationId xmlns:a16="http://schemas.microsoft.com/office/drawing/2014/main" id="{0D69B3AC-4C24-6491-E625-E811C1008A00}"/>
                </a:ext>
              </a:extLst>
            </p:cNvPr>
            <p:cNvSpPr/>
            <p:nvPr/>
          </p:nvSpPr>
          <p:spPr>
            <a:xfrm>
              <a:off x="7636069" y="678430"/>
              <a:ext cx="401300" cy="311332"/>
            </a:xfrm>
            <a:custGeom>
              <a:avLst/>
              <a:gdLst>
                <a:gd name="connsiteX0" fmla="*/ 401300 w 401300"/>
                <a:gd name="connsiteY0" fmla="*/ 0 h 311332"/>
                <a:gd name="connsiteX1" fmla="*/ 401300 w 401300"/>
                <a:gd name="connsiteY1" fmla="*/ 311333 h 311332"/>
                <a:gd name="connsiteX2" fmla="*/ 328634 w 401300"/>
                <a:gd name="connsiteY2" fmla="*/ 311333 h 311332"/>
                <a:gd name="connsiteX3" fmla="*/ 328634 w 401300"/>
                <a:gd name="connsiteY3" fmla="*/ 69421 h 311332"/>
                <a:gd name="connsiteX4" fmla="*/ 0 w 401300"/>
                <a:gd name="connsiteY4" fmla="*/ 69421 h 311332"/>
                <a:gd name="connsiteX5" fmla="*/ 0 w 401300"/>
                <a:gd name="connsiteY5" fmla="*/ 0 h 31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300" h="311332">
                  <a:moveTo>
                    <a:pt x="401300" y="0"/>
                  </a:moveTo>
                  <a:lnTo>
                    <a:pt x="401300" y="311333"/>
                  </a:lnTo>
                  <a:lnTo>
                    <a:pt x="328634" y="311333"/>
                  </a:lnTo>
                  <a:lnTo>
                    <a:pt x="328634" y="69421"/>
                  </a:lnTo>
                  <a:lnTo>
                    <a:pt x="0" y="69421"/>
                  </a:lnTo>
                  <a:lnTo>
                    <a:pt x="0" y="0"/>
                  </a:lnTo>
                  <a:close/>
                </a:path>
              </a:pathLst>
            </a:custGeom>
            <a:grpFill/>
            <a:ln w="12700" cap="rnd">
              <a:solidFill>
                <a:schemeClr val="bg1"/>
              </a:solidFill>
              <a:prstDash val="solid"/>
              <a:round/>
            </a:ln>
          </p:spPr>
          <p:txBody>
            <a:bodyPr rtlCol="0" anchor="ctr"/>
            <a:lstStyle/>
            <a:p>
              <a:endParaRPr lang="en-IN"/>
            </a:p>
          </p:txBody>
        </p:sp>
        <p:sp>
          <p:nvSpPr>
            <p:cNvPr id="83" name="Freeform: Shape 82">
              <a:extLst>
                <a:ext uri="{FF2B5EF4-FFF2-40B4-BE49-F238E27FC236}">
                  <a16:creationId xmlns:a16="http://schemas.microsoft.com/office/drawing/2014/main" id="{76F917BB-0ABB-130B-483D-91968C511257}"/>
                </a:ext>
              </a:extLst>
            </p:cNvPr>
            <p:cNvSpPr/>
            <p:nvPr/>
          </p:nvSpPr>
          <p:spPr>
            <a:xfrm>
              <a:off x="7641265" y="831505"/>
              <a:ext cx="251843" cy="1406"/>
            </a:xfrm>
            <a:custGeom>
              <a:avLst/>
              <a:gdLst>
                <a:gd name="connsiteX0" fmla="*/ 0 w 251843"/>
                <a:gd name="connsiteY0" fmla="*/ 0 h 1406"/>
                <a:gd name="connsiteX1" fmla="*/ 251844 w 251843"/>
                <a:gd name="connsiteY1" fmla="*/ 0 h 1406"/>
              </a:gdLst>
              <a:ahLst/>
              <a:cxnLst>
                <a:cxn ang="0">
                  <a:pos x="connsiteX0" y="connsiteY0"/>
                </a:cxn>
                <a:cxn ang="0">
                  <a:pos x="connsiteX1" y="connsiteY1"/>
                </a:cxn>
              </a:cxnLst>
              <a:rect l="l" t="t" r="r" b="b"/>
              <a:pathLst>
                <a:path w="251843" h="1406">
                  <a:moveTo>
                    <a:pt x="0" y="0"/>
                  </a:moveTo>
                  <a:lnTo>
                    <a:pt x="251844" y="0"/>
                  </a:lnTo>
                </a:path>
              </a:pathLst>
            </a:custGeom>
            <a:grpFill/>
            <a:ln w="12700" cap="rnd">
              <a:solidFill>
                <a:schemeClr val="bg1"/>
              </a:solidFill>
              <a:prstDash val="solid"/>
              <a:round/>
            </a:ln>
          </p:spPr>
          <p:txBody>
            <a:bodyPr rtlCol="0" anchor="ctr"/>
            <a:lstStyle/>
            <a:p>
              <a:endParaRPr lang="en-IN"/>
            </a:p>
          </p:txBody>
        </p:sp>
        <p:sp>
          <p:nvSpPr>
            <p:cNvPr id="84" name="Freeform: Shape 83">
              <a:extLst>
                <a:ext uri="{FF2B5EF4-FFF2-40B4-BE49-F238E27FC236}">
                  <a16:creationId xmlns:a16="http://schemas.microsoft.com/office/drawing/2014/main" id="{0EB65E35-526B-1BD2-AFDB-EA8E6882DBF0}"/>
                </a:ext>
              </a:extLst>
            </p:cNvPr>
            <p:cNvSpPr/>
            <p:nvPr/>
          </p:nvSpPr>
          <p:spPr>
            <a:xfrm>
              <a:off x="7820334" y="910529"/>
              <a:ext cx="72774" cy="1406"/>
            </a:xfrm>
            <a:custGeom>
              <a:avLst/>
              <a:gdLst>
                <a:gd name="connsiteX0" fmla="*/ 0 w 72774"/>
                <a:gd name="connsiteY0" fmla="*/ 0 h 1406"/>
                <a:gd name="connsiteX1" fmla="*/ 72775 w 72774"/>
                <a:gd name="connsiteY1" fmla="*/ 0 h 1406"/>
              </a:gdLst>
              <a:ahLst/>
              <a:cxnLst>
                <a:cxn ang="0">
                  <a:pos x="connsiteX0" y="connsiteY0"/>
                </a:cxn>
                <a:cxn ang="0">
                  <a:pos x="connsiteX1" y="connsiteY1"/>
                </a:cxn>
              </a:cxnLst>
              <a:rect l="l" t="t" r="r" b="b"/>
              <a:pathLst>
                <a:path w="72774" h="1406">
                  <a:moveTo>
                    <a:pt x="0" y="0"/>
                  </a:moveTo>
                  <a:lnTo>
                    <a:pt x="72775" y="0"/>
                  </a:lnTo>
                </a:path>
              </a:pathLst>
            </a:custGeom>
            <a:grpFill/>
            <a:ln w="12700" cap="rnd">
              <a:solidFill>
                <a:schemeClr val="bg1"/>
              </a:solidFill>
              <a:prstDash val="solid"/>
              <a:round/>
            </a:ln>
          </p:spPr>
          <p:txBody>
            <a:bodyPr rtlCol="0" anchor="ctr"/>
            <a:lstStyle/>
            <a:p>
              <a:endParaRPr lang="en-IN"/>
            </a:p>
          </p:txBody>
        </p:sp>
        <p:sp>
          <p:nvSpPr>
            <p:cNvPr id="85" name="Freeform: Shape 84">
              <a:extLst>
                <a:ext uri="{FF2B5EF4-FFF2-40B4-BE49-F238E27FC236}">
                  <a16:creationId xmlns:a16="http://schemas.microsoft.com/office/drawing/2014/main" id="{25BC22EE-95A3-3E48-B099-B9B31F5947B4}"/>
                </a:ext>
              </a:extLst>
            </p:cNvPr>
            <p:cNvSpPr/>
            <p:nvPr/>
          </p:nvSpPr>
          <p:spPr>
            <a:xfrm>
              <a:off x="7512790" y="906676"/>
              <a:ext cx="575867" cy="463629"/>
            </a:xfrm>
            <a:custGeom>
              <a:avLst/>
              <a:gdLst>
                <a:gd name="connsiteX0" fmla="*/ 352747 w 575867"/>
                <a:gd name="connsiteY0" fmla="*/ 463629 h 463629"/>
                <a:gd name="connsiteX1" fmla="*/ 530729 w 575867"/>
                <a:gd name="connsiteY1" fmla="*/ 463629 h 463629"/>
                <a:gd name="connsiteX2" fmla="*/ 575868 w 575867"/>
                <a:gd name="connsiteY2" fmla="*/ 418490 h 463629"/>
                <a:gd name="connsiteX3" fmla="*/ 575868 w 575867"/>
                <a:gd name="connsiteY3" fmla="*/ 128233 h 463629"/>
                <a:gd name="connsiteX4" fmla="*/ 530729 w 575867"/>
                <a:gd name="connsiteY4" fmla="*/ 83094 h 463629"/>
                <a:gd name="connsiteX5" fmla="*/ 303583 w 575867"/>
                <a:gd name="connsiteY5" fmla="*/ 83094 h 463629"/>
                <a:gd name="connsiteX6" fmla="*/ 268055 w 575867"/>
                <a:gd name="connsiteY6" fmla="*/ 65800 h 463629"/>
                <a:gd name="connsiteX7" fmla="*/ 230039 w 575867"/>
                <a:gd name="connsiteY7" fmla="*/ 17294 h 463629"/>
                <a:gd name="connsiteX8" fmla="*/ 194511 w 575867"/>
                <a:gd name="connsiteY8" fmla="*/ 0 h 463629"/>
                <a:gd name="connsiteX9" fmla="*/ 45139 w 575867"/>
                <a:gd name="connsiteY9" fmla="*/ 0 h 463629"/>
                <a:gd name="connsiteX10" fmla="*/ 0 w 575867"/>
                <a:gd name="connsiteY10" fmla="*/ 45139 h 463629"/>
                <a:gd name="connsiteX11" fmla="*/ 0 w 575867"/>
                <a:gd name="connsiteY11" fmla="*/ 418490 h 463629"/>
                <a:gd name="connsiteX12" fmla="*/ 45139 w 575867"/>
                <a:gd name="connsiteY12" fmla="*/ 463629 h 463629"/>
                <a:gd name="connsiteX13" fmla="*/ 229158 w 575867"/>
                <a:gd name="connsiteY13" fmla="*/ 463629 h 463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5867" h="463629">
                  <a:moveTo>
                    <a:pt x="352747" y="463629"/>
                  </a:moveTo>
                  <a:lnTo>
                    <a:pt x="530729" y="463629"/>
                  </a:lnTo>
                  <a:cubicBezTo>
                    <a:pt x="555659" y="463629"/>
                    <a:pt x="575868" y="443420"/>
                    <a:pt x="575868" y="418490"/>
                  </a:cubicBezTo>
                  <a:lnTo>
                    <a:pt x="575868" y="128233"/>
                  </a:lnTo>
                  <a:cubicBezTo>
                    <a:pt x="575868" y="103303"/>
                    <a:pt x="555659" y="83094"/>
                    <a:pt x="530729" y="83094"/>
                  </a:cubicBezTo>
                  <a:lnTo>
                    <a:pt x="303583" y="83094"/>
                  </a:lnTo>
                  <a:cubicBezTo>
                    <a:pt x="289713" y="83094"/>
                    <a:pt x="276612" y="76717"/>
                    <a:pt x="268055" y="65800"/>
                  </a:cubicBezTo>
                  <a:lnTo>
                    <a:pt x="230039" y="17294"/>
                  </a:lnTo>
                  <a:cubicBezTo>
                    <a:pt x="221483" y="6377"/>
                    <a:pt x="208382" y="0"/>
                    <a:pt x="194511" y="0"/>
                  </a:cubicBezTo>
                  <a:lnTo>
                    <a:pt x="45139" y="0"/>
                  </a:lnTo>
                  <a:cubicBezTo>
                    <a:pt x="20209" y="0"/>
                    <a:pt x="0" y="20209"/>
                    <a:pt x="0" y="45139"/>
                  </a:cubicBezTo>
                  <a:lnTo>
                    <a:pt x="0" y="418490"/>
                  </a:lnTo>
                  <a:cubicBezTo>
                    <a:pt x="0" y="443420"/>
                    <a:pt x="20209" y="463629"/>
                    <a:pt x="45139" y="463629"/>
                  </a:cubicBezTo>
                  <a:lnTo>
                    <a:pt x="229158" y="463629"/>
                  </a:lnTo>
                </a:path>
              </a:pathLst>
            </a:custGeom>
            <a:grpFill/>
            <a:ln w="12700" cap="rnd">
              <a:solidFill>
                <a:schemeClr val="bg1"/>
              </a:solidFill>
              <a:prstDash val="solid"/>
              <a:round/>
            </a:ln>
          </p:spPr>
          <p:txBody>
            <a:bodyPr rtlCol="0" anchor="ctr"/>
            <a:lstStyle/>
            <a:p>
              <a:endParaRPr lang="en-IN"/>
            </a:p>
          </p:txBody>
        </p:sp>
        <p:sp>
          <p:nvSpPr>
            <p:cNvPr id="86" name="Freeform: Shape 85">
              <a:extLst>
                <a:ext uri="{FF2B5EF4-FFF2-40B4-BE49-F238E27FC236}">
                  <a16:creationId xmlns:a16="http://schemas.microsoft.com/office/drawing/2014/main" id="{BF9BF2FF-8D7E-4082-669B-46E78A9D8D41}"/>
                </a:ext>
              </a:extLst>
            </p:cNvPr>
            <p:cNvSpPr/>
            <p:nvPr/>
          </p:nvSpPr>
          <p:spPr>
            <a:xfrm>
              <a:off x="7653443" y="1101685"/>
              <a:ext cx="306412" cy="148867"/>
            </a:xfrm>
            <a:custGeom>
              <a:avLst/>
              <a:gdLst>
                <a:gd name="connsiteX0" fmla="*/ 223815 w 306412"/>
                <a:gd name="connsiteY0" fmla="*/ 41915 h 148867"/>
                <a:gd name="connsiteX1" fmla="*/ 223815 w 306412"/>
                <a:gd name="connsiteY1" fmla="*/ 17900 h 148867"/>
                <a:gd name="connsiteX2" fmla="*/ 205914 w 306412"/>
                <a:gd name="connsiteY2" fmla="*/ 0 h 148867"/>
                <a:gd name="connsiteX3" fmla="*/ 17900 w 306412"/>
                <a:gd name="connsiteY3" fmla="*/ 0 h 148867"/>
                <a:gd name="connsiteX4" fmla="*/ 0 w 306412"/>
                <a:gd name="connsiteY4" fmla="*/ 17900 h 148867"/>
                <a:gd name="connsiteX5" fmla="*/ 0 w 306412"/>
                <a:gd name="connsiteY5" fmla="*/ 130967 h 148867"/>
                <a:gd name="connsiteX6" fmla="*/ 17900 w 306412"/>
                <a:gd name="connsiteY6" fmla="*/ 148867 h 148867"/>
                <a:gd name="connsiteX7" fmla="*/ 205914 w 306412"/>
                <a:gd name="connsiteY7" fmla="*/ 148867 h 148867"/>
                <a:gd name="connsiteX8" fmla="*/ 223815 w 306412"/>
                <a:gd name="connsiteY8" fmla="*/ 130967 h 148867"/>
                <a:gd name="connsiteX9" fmla="*/ 223815 w 306412"/>
                <a:gd name="connsiteY9" fmla="*/ 106952 h 148867"/>
                <a:gd name="connsiteX10" fmla="*/ 280412 w 306412"/>
                <a:gd name="connsiteY10" fmla="*/ 135674 h 148867"/>
                <a:gd name="connsiteX11" fmla="*/ 306412 w 306412"/>
                <a:gd name="connsiteY11" fmla="*/ 119711 h 148867"/>
                <a:gd name="connsiteX12" fmla="*/ 306412 w 306412"/>
                <a:gd name="connsiteY12" fmla="*/ 29157 h 148867"/>
                <a:gd name="connsiteX13" fmla="*/ 280412 w 306412"/>
                <a:gd name="connsiteY13" fmla="*/ 13195 h 148867"/>
                <a:gd name="connsiteX14" fmla="*/ 223815 w 306412"/>
                <a:gd name="connsiteY14" fmla="*/ 41915 h 14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6412" h="148867">
                  <a:moveTo>
                    <a:pt x="223815" y="41915"/>
                  </a:moveTo>
                  <a:lnTo>
                    <a:pt x="223815" y="17900"/>
                  </a:lnTo>
                  <a:cubicBezTo>
                    <a:pt x="223815" y="8014"/>
                    <a:pt x="215800" y="0"/>
                    <a:pt x="205914" y="0"/>
                  </a:cubicBezTo>
                  <a:lnTo>
                    <a:pt x="17900" y="0"/>
                  </a:lnTo>
                  <a:cubicBezTo>
                    <a:pt x="8014" y="0"/>
                    <a:pt x="0" y="8014"/>
                    <a:pt x="0" y="17900"/>
                  </a:cubicBezTo>
                  <a:lnTo>
                    <a:pt x="0" y="130967"/>
                  </a:lnTo>
                  <a:cubicBezTo>
                    <a:pt x="0" y="140853"/>
                    <a:pt x="8014" y="148867"/>
                    <a:pt x="17900" y="148867"/>
                  </a:cubicBezTo>
                  <a:lnTo>
                    <a:pt x="205914" y="148867"/>
                  </a:lnTo>
                  <a:cubicBezTo>
                    <a:pt x="215800" y="148867"/>
                    <a:pt x="223815" y="140853"/>
                    <a:pt x="223815" y="130967"/>
                  </a:cubicBezTo>
                  <a:lnTo>
                    <a:pt x="223815" y="106952"/>
                  </a:lnTo>
                  <a:lnTo>
                    <a:pt x="280412" y="135674"/>
                  </a:lnTo>
                  <a:cubicBezTo>
                    <a:pt x="292320" y="141716"/>
                    <a:pt x="306412" y="133064"/>
                    <a:pt x="306412" y="119711"/>
                  </a:cubicBezTo>
                  <a:lnTo>
                    <a:pt x="306412" y="29157"/>
                  </a:lnTo>
                  <a:cubicBezTo>
                    <a:pt x="306412" y="15803"/>
                    <a:pt x="292319" y="7152"/>
                    <a:pt x="280412" y="13195"/>
                  </a:cubicBezTo>
                  <a:lnTo>
                    <a:pt x="223815" y="41915"/>
                  </a:lnTo>
                  <a:close/>
                </a:path>
              </a:pathLst>
            </a:custGeom>
            <a:grpFill/>
            <a:ln w="12700" cap="rnd">
              <a:solidFill>
                <a:schemeClr val="bg1"/>
              </a:solidFill>
              <a:prstDash val="solid"/>
              <a:round/>
            </a:ln>
          </p:spPr>
          <p:txBody>
            <a:bodyPr rtlCol="0" anchor="ctr"/>
            <a:lstStyle/>
            <a:p>
              <a:endParaRPr lang="en-IN"/>
            </a:p>
          </p:txBody>
        </p:sp>
      </p:grpSp>
      <p:cxnSp>
        <p:nvCxnSpPr>
          <p:cNvPr id="522" name="Straight Connector 521">
            <a:extLst>
              <a:ext uri="{FF2B5EF4-FFF2-40B4-BE49-F238E27FC236}">
                <a16:creationId xmlns:a16="http://schemas.microsoft.com/office/drawing/2014/main" id="{1618B56F-9B9D-4662-E9AE-518F61FCFB62}"/>
              </a:ext>
            </a:extLst>
          </p:cNvPr>
          <p:cNvCxnSpPr>
            <a:cxnSpLocks/>
          </p:cNvCxnSpPr>
          <p:nvPr/>
        </p:nvCxnSpPr>
        <p:spPr>
          <a:xfrm>
            <a:off x="666400" y="3036733"/>
            <a:ext cx="2214150" cy="0"/>
          </a:xfrm>
          <a:prstGeom prst="line">
            <a:avLst/>
          </a:prstGeom>
          <a:ln w="25400">
            <a:solidFill>
              <a:srgbClr val="AAAAAA"/>
            </a:solidFill>
          </a:ln>
        </p:spPr>
        <p:style>
          <a:lnRef idx="1">
            <a:schemeClr val="accent1"/>
          </a:lnRef>
          <a:fillRef idx="0">
            <a:schemeClr val="accent1"/>
          </a:fillRef>
          <a:effectRef idx="0">
            <a:schemeClr val="accent1"/>
          </a:effectRef>
          <a:fontRef idx="minor">
            <a:schemeClr val="tx1"/>
          </a:fontRef>
        </p:style>
      </p:cxnSp>
      <p:pic>
        <p:nvPicPr>
          <p:cNvPr id="3" name="object 3">
            <a:extLst>
              <a:ext uri="{FF2B5EF4-FFF2-40B4-BE49-F238E27FC236}">
                <a16:creationId xmlns:a16="http://schemas.microsoft.com/office/drawing/2014/main" id="{63315F3D-15B1-71E7-B846-908C68FD68D5}"/>
              </a:ext>
            </a:extLst>
          </p:cNvPr>
          <p:cNvPicPr/>
          <p:nvPr/>
        </p:nvPicPr>
        <p:blipFill>
          <a:blip r:embed="rId2" cstate="print"/>
          <a:stretch>
            <a:fillRect/>
          </a:stretch>
        </p:blipFill>
        <p:spPr>
          <a:xfrm>
            <a:off x="3255608" y="116207"/>
            <a:ext cx="5810753" cy="3343602"/>
          </a:xfrm>
          <a:prstGeom prst="rect">
            <a:avLst/>
          </a:prstGeom>
        </p:spPr>
      </p:pic>
      <p:pic>
        <p:nvPicPr>
          <p:cNvPr id="4" name="object 3">
            <a:extLst>
              <a:ext uri="{FF2B5EF4-FFF2-40B4-BE49-F238E27FC236}">
                <a16:creationId xmlns:a16="http://schemas.microsoft.com/office/drawing/2014/main" id="{6AD14D20-13BC-B4BE-3A63-E400CC7D178D}"/>
              </a:ext>
            </a:extLst>
          </p:cNvPr>
          <p:cNvPicPr/>
          <p:nvPr/>
        </p:nvPicPr>
        <p:blipFill>
          <a:blip r:embed="rId3" cstate="print"/>
          <a:stretch>
            <a:fillRect/>
          </a:stretch>
        </p:blipFill>
        <p:spPr>
          <a:xfrm>
            <a:off x="6771736" y="3509994"/>
            <a:ext cx="5420264" cy="3343602"/>
          </a:xfrm>
          <a:prstGeom prst="rect">
            <a:avLst/>
          </a:prstGeom>
        </p:spPr>
      </p:pic>
      <p:sp>
        <p:nvSpPr>
          <p:cNvPr id="5" name="TextBox 4">
            <a:extLst>
              <a:ext uri="{FF2B5EF4-FFF2-40B4-BE49-F238E27FC236}">
                <a16:creationId xmlns:a16="http://schemas.microsoft.com/office/drawing/2014/main" id="{B8E50EC4-6960-E26D-F035-B9CD7B79D9CB}"/>
              </a:ext>
            </a:extLst>
          </p:cNvPr>
          <p:cNvSpPr txBox="1"/>
          <p:nvPr/>
        </p:nvSpPr>
        <p:spPr>
          <a:xfrm>
            <a:off x="1106846" y="1246460"/>
            <a:ext cx="1358064"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Introduction</a:t>
            </a:r>
          </a:p>
        </p:txBody>
      </p:sp>
      <p:sp>
        <p:nvSpPr>
          <p:cNvPr id="6" name="Graphic 16">
            <a:extLst>
              <a:ext uri="{FF2B5EF4-FFF2-40B4-BE49-F238E27FC236}">
                <a16:creationId xmlns:a16="http://schemas.microsoft.com/office/drawing/2014/main" id="{314C23B9-866C-620A-BF00-F56E7D3DD7F4}"/>
              </a:ext>
            </a:extLst>
          </p:cNvPr>
          <p:cNvSpPr/>
          <p:nvPr/>
        </p:nvSpPr>
        <p:spPr>
          <a:xfrm>
            <a:off x="658813" y="1277327"/>
            <a:ext cx="277333" cy="276820"/>
          </a:xfrm>
          <a:custGeom>
            <a:avLst/>
            <a:gdLst>
              <a:gd name="connsiteX0" fmla="*/ 701964 w 721335"/>
              <a:gd name="connsiteY0" fmla="*/ 313165 h 720000"/>
              <a:gd name="connsiteX1" fmla="*/ 701909 w 721335"/>
              <a:gd name="connsiteY1" fmla="*/ 313110 h 720000"/>
              <a:gd name="connsiteX2" fmla="*/ 407632 w 721335"/>
              <a:gd name="connsiteY2" fmla="*/ 19418 h 720000"/>
              <a:gd name="connsiteX3" fmla="*/ 360673 w 721335"/>
              <a:gd name="connsiteY3" fmla="*/ 0 h 720000"/>
              <a:gd name="connsiteX4" fmla="*/ 313708 w 721335"/>
              <a:gd name="connsiteY4" fmla="*/ 19418 h 720000"/>
              <a:gd name="connsiteX5" fmla="*/ 19584 w 721335"/>
              <a:gd name="connsiteY5" fmla="*/ 312962 h 720000"/>
              <a:gd name="connsiteX6" fmla="*/ 19286 w 721335"/>
              <a:gd name="connsiteY6" fmla="*/ 313265 h 720000"/>
              <a:gd name="connsiteX7" fmla="*/ 19413 w 721335"/>
              <a:gd name="connsiteY7" fmla="*/ 406862 h 720000"/>
              <a:gd name="connsiteX8" fmla="*/ 63477 w 721335"/>
              <a:gd name="connsiteY8" fmla="*/ 426192 h 720000"/>
              <a:gd name="connsiteX9" fmla="*/ 65530 w 721335"/>
              <a:gd name="connsiteY9" fmla="*/ 426292 h 720000"/>
              <a:gd name="connsiteX10" fmla="*/ 77254 w 721335"/>
              <a:gd name="connsiteY10" fmla="*/ 426292 h 720000"/>
              <a:gd name="connsiteX11" fmla="*/ 77254 w 721335"/>
              <a:gd name="connsiteY11" fmla="*/ 642426 h 720000"/>
              <a:gd name="connsiteX12" fmla="*/ 154985 w 721335"/>
              <a:gd name="connsiteY12" fmla="*/ 720000 h 720000"/>
              <a:gd name="connsiteX13" fmla="*/ 270116 w 721335"/>
              <a:gd name="connsiteY13" fmla="*/ 720000 h 720000"/>
              <a:gd name="connsiteX14" fmla="*/ 291251 w 721335"/>
              <a:gd name="connsiteY14" fmla="*/ 698906 h 720000"/>
              <a:gd name="connsiteX15" fmla="*/ 291251 w 721335"/>
              <a:gd name="connsiteY15" fmla="*/ 529453 h 720000"/>
              <a:gd name="connsiteX16" fmla="*/ 326719 w 721335"/>
              <a:gd name="connsiteY16" fmla="*/ 494061 h 720000"/>
              <a:gd name="connsiteX17" fmla="*/ 394626 w 721335"/>
              <a:gd name="connsiteY17" fmla="*/ 494061 h 720000"/>
              <a:gd name="connsiteX18" fmla="*/ 430087 w 721335"/>
              <a:gd name="connsiteY18" fmla="*/ 529453 h 720000"/>
              <a:gd name="connsiteX19" fmla="*/ 430087 w 721335"/>
              <a:gd name="connsiteY19" fmla="*/ 698906 h 720000"/>
              <a:gd name="connsiteX20" fmla="*/ 451222 w 721335"/>
              <a:gd name="connsiteY20" fmla="*/ 720000 h 720000"/>
              <a:gd name="connsiteX21" fmla="*/ 566353 w 721335"/>
              <a:gd name="connsiteY21" fmla="*/ 720000 h 720000"/>
              <a:gd name="connsiteX22" fmla="*/ 644085 w 721335"/>
              <a:gd name="connsiteY22" fmla="*/ 642426 h 720000"/>
              <a:gd name="connsiteX23" fmla="*/ 644085 w 721335"/>
              <a:gd name="connsiteY23" fmla="*/ 426292 h 720000"/>
              <a:gd name="connsiteX24" fmla="*/ 654961 w 721335"/>
              <a:gd name="connsiteY24" fmla="*/ 426292 h 720000"/>
              <a:gd name="connsiteX25" fmla="*/ 701926 w 721335"/>
              <a:gd name="connsiteY25" fmla="*/ 406868 h 720000"/>
              <a:gd name="connsiteX26" fmla="*/ 701964 w 721335"/>
              <a:gd name="connsiteY26" fmla="*/ 313165 h 720000"/>
              <a:gd name="connsiteX27" fmla="*/ 672034 w 721335"/>
              <a:gd name="connsiteY27" fmla="*/ 377040 h 720000"/>
              <a:gd name="connsiteX28" fmla="*/ 654961 w 721335"/>
              <a:gd name="connsiteY28" fmla="*/ 384105 h 720000"/>
              <a:gd name="connsiteX29" fmla="*/ 622950 w 721335"/>
              <a:gd name="connsiteY29" fmla="*/ 384105 h 720000"/>
              <a:gd name="connsiteX30" fmla="*/ 601815 w 721335"/>
              <a:gd name="connsiteY30" fmla="*/ 405198 h 720000"/>
              <a:gd name="connsiteX31" fmla="*/ 601815 w 721335"/>
              <a:gd name="connsiteY31" fmla="*/ 642426 h 720000"/>
              <a:gd name="connsiteX32" fmla="*/ 566353 w 721335"/>
              <a:gd name="connsiteY32" fmla="*/ 677813 h 720000"/>
              <a:gd name="connsiteX33" fmla="*/ 472357 w 721335"/>
              <a:gd name="connsiteY33" fmla="*/ 677813 h 720000"/>
              <a:gd name="connsiteX34" fmla="*/ 472357 w 721335"/>
              <a:gd name="connsiteY34" fmla="*/ 529453 h 720000"/>
              <a:gd name="connsiteX35" fmla="*/ 394626 w 721335"/>
              <a:gd name="connsiteY35" fmla="*/ 451873 h 720000"/>
              <a:gd name="connsiteX36" fmla="*/ 326719 w 721335"/>
              <a:gd name="connsiteY36" fmla="*/ 451873 h 720000"/>
              <a:gd name="connsiteX37" fmla="*/ 248981 w 721335"/>
              <a:gd name="connsiteY37" fmla="*/ 529453 h 720000"/>
              <a:gd name="connsiteX38" fmla="*/ 248981 w 721335"/>
              <a:gd name="connsiteY38" fmla="*/ 677813 h 720000"/>
              <a:gd name="connsiteX39" fmla="*/ 154985 w 721335"/>
              <a:gd name="connsiteY39" fmla="*/ 677813 h 720000"/>
              <a:gd name="connsiteX40" fmla="*/ 119524 w 721335"/>
              <a:gd name="connsiteY40" fmla="*/ 642426 h 720000"/>
              <a:gd name="connsiteX41" fmla="*/ 119524 w 721335"/>
              <a:gd name="connsiteY41" fmla="*/ 405198 h 720000"/>
              <a:gd name="connsiteX42" fmla="*/ 98389 w 721335"/>
              <a:gd name="connsiteY42" fmla="*/ 384105 h 720000"/>
              <a:gd name="connsiteX43" fmla="*/ 66928 w 721335"/>
              <a:gd name="connsiteY43" fmla="*/ 384105 h 720000"/>
              <a:gd name="connsiteX44" fmla="*/ 65938 w 721335"/>
              <a:gd name="connsiteY44" fmla="*/ 384060 h 720000"/>
              <a:gd name="connsiteX45" fmla="*/ 49310 w 721335"/>
              <a:gd name="connsiteY45" fmla="*/ 377034 h 720000"/>
              <a:gd name="connsiteX46" fmla="*/ 49310 w 721335"/>
              <a:gd name="connsiteY46" fmla="*/ 342955 h 720000"/>
              <a:gd name="connsiteX47" fmla="*/ 49321 w 721335"/>
              <a:gd name="connsiteY47" fmla="*/ 342944 h 720000"/>
              <a:gd name="connsiteX48" fmla="*/ 49338 w 721335"/>
              <a:gd name="connsiteY48" fmla="*/ 342927 h 720000"/>
              <a:gd name="connsiteX49" fmla="*/ 343604 w 721335"/>
              <a:gd name="connsiteY49" fmla="*/ 49246 h 720000"/>
              <a:gd name="connsiteX50" fmla="*/ 360673 w 721335"/>
              <a:gd name="connsiteY50" fmla="*/ 42188 h 720000"/>
              <a:gd name="connsiteX51" fmla="*/ 377740 w 721335"/>
              <a:gd name="connsiteY51" fmla="*/ 49246 h 720000"/>
              <a:gd name="connsiteX52" fmla="*/ 671941 w 721335"/>
              <a:gd name="connsiteY52" fmla="*/ 342866 h 720000"/>
              <a:gd name="connsiteX53" fmla="*/ 672078 w 721335"/>
              <a:gd name="connsiteY53" fmla="*/ 342998 h 720000"/>
              <a:gd name="connsiteX54" fmla="*/ 672034 w 721335"/>
              <a:gd name="connsiteY54" fmla="*/ 377040 h 72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721335" h="720000">
                <a:moveTo>
                  <a:pt x="701964" y="313165"/>
                </a:moveTo>
                <a:cubicBezTo>
                  <a:pt x="701943" y="313149"/>
                  <a:pt x="701926" y="313127"/>
                  <a:pt x="701909" y="313110"/>
                </a:cubicBezTo>
                <a:lnTo>
                  <a:pt x="407632" y="19418"/>
                </a:lnTo>
                <a:cubicBezTo>
                  <a:pt x="395088" y="6894"/>
                  <a:pt x="378411" y="0"/>
                  <a:pt x="360673" y="0"/>
                </a:cubicBezTo>
                <a:cubicBezTo>
                  <a:pt x="342934" y="0"/>
                  <a:pt x="326257" y="6894"/>
                  <a:pt x="313708" y="19418"/>
                </a:cubicBezTo>
                <a:lnTo>
                  <a:pt x="19584" y="312962"/>
                </a:lnTo>
                <a:cubicBezTo>
                  <a:pt x="19485" y="313061"/>
                  <a:pt x="19380" y="313165"/>
                  <a:pt x="19286" y="313265"/>
                </a:cubicBezTo>
                <a:cubicBezTo>
                  <a:pt x="-6472" y="339120"/>
                  <a:pt x="-6428" y="381071"/>
                  <a:pt x="19413" y="406862"/>
                </a:cubicBezTo>
                <a:cubicBezTo>
                  <a:pt x="31219" y="418650"/>
                  <a:pt x="46806" y="425474"/>
                  <a:pt x="63477" y="426192"/>
                </a:cubicBezTo>
                <a:cubicBezTo>
                  <a:pt x="64160" y="426258"/>
                  <a:pt x="64842" y="426292"/>
                  <a:pt x="65530" y="426292"/>
                </a:cubicBezTo>
                <a:lnTo>
                  <a:pt x="77254" y="426292"/>
                </a:lnTo>
                <a:lnTo>
                  <a:pt x="77254" y="642426"/>
                </a:lnTo>
                <a:cubicBezTo>
                  <a:pt x="77254" y="685201"/>
                  <a:pt x="112126" y="720000"/>
                  <a:pt x="154985" y="720000"/>
                </a:cubicBezTo>
                <a:lnTo>
                  <a:pt x="270116" y="720000"/>
                </a:lnTo>
                <a:cubicBezTo>
                  <a:pt x="281790" y="720000"/>
                  <a:pt x="291251" y="710551"/>
                  <a:pt x="291251" y="698906"/>
                </a:cubicBezTo>
                <a:lnTo>
                  <a:pt x="291251" y="529453"/>
                </a:lnTo>
                <a:cubicBezTo>
                  <a:pt x="291251" y="509936"/>
                  <a:pt x="307163" y="494061"/>
                  <a:pt x="326719" y="494061"/>
                </a:cubicBezTo>
                <a:lnTo>
                  <a:pt x="394626" y="494061"/>
                </a:lnTo>
                <a:cubicBezTo>
                  <a:pt x="414181" y="494061"/>
                  <a:pt x="430087" y="509936"/>
                  <a:pt x="430087" y="529453"/>
                </a:cubicBezTo>
                <a:lnTo>
                  <a:pt x="430087" y="698906"/>
                </a:lnTo>
                <a:cubicBezTo>
                  <a:pt x="430087" y="710551"/>
                  <a:pt x="439549" y="720000"/>
                  <a:pt x="451222" y="720000"/>
                </a:cubicBezTo>
                <a:lnTo>
                  <a:pt x="566353" y="720000"/>
                </a:lnTo>
                <a:cubicBezTo>
                  <a:pt x="609218" y="720000"/>
                  <a:pt x="644085" y="685201"/>
                  <a:pt x="644085" y="642426"/>
                </a:cubicBezTo>
                <a:lnTo>
                  <a:pt x="644085" y="426292"/>
                </a:lnTo>
                <a:lnTo>
                  <a:pt x="654961" y="426292"/>
                </a:lnTo>
                <a:cubicBezTo>
                  <a:pt x="672695" y="426292"/>
                  <a:pt x="689372" y="419397"/>
                  <a:pt x="701926" y="406868"/>
                </a:cubicBezTo>
                <a:cubicBezTo>
                  <a:pt x="727794" y="381039"/>
                  <a:pt x="727805" y="339010"/>
                  <a:pt x="701964" y="313165"/>
                </a:cubicBezTo>
                <a:close/>
                <a:moveTo>
                  <a:pt x="672034" y="377040"/>
                </a:moveTo>
                <a:cubicBezTo>
                  <a:pt x="667472" y="381593"/>
                  <a:pt x="661406" y="384105"/>
                  <a:pt x="654961" y="384105"/>
                </a:cubicBezTo>
                <a:lnTo>
                  <a:pt x="622950" y="384105"/>
                </a:lnTo>
                <a:cubicBezTo>
                  <a:pt x="611277" y="384105"/>
                  <a:pt x="601815" y="393546"/>
                  <a:pt x="601815" y="405198"/>
                </a:cubicBezTo>
                <a:lnTo>
                  <a:pt x="601815" y="642426"/>
                </a:lnTo>
                <a:cubicBezTo>
                  <a:pt x="601815" y="661937"/>
                  <a:pt x="585909" y="677813"/>
                  <a:pt x="566353" y="677813"/>
                </a:cubicBezTo>
                <a:lnTo>
                  <a:pt x="472357" y="677813"/>
                </a:lnTo>
                <a:lnTo>
                  <a:pt x="472357" y="529453"/>
                </a:lnTo>
                <a:cubicBezTo>
                  <a:pt x="472357" y="486678"/>
                  <a:pt x="437490" y="451873"/>
                  <a:pt x="394626" y="451873"/>
                </a:cubicBezTo>
                <a:lnTo>
                  <a:pt x="326719" y="451873"/>
                </a:lnTo>
                <a:cubicBezTo>
                  <a:pt x="283854" y="451873"/>
                  <a:pt x="248981" y="486678"/>
                  <a:pt x="248981" y="529453"/>
                </a:cubicBezTo>
                <a:lnTo>
                  <a:pt x="248981" y="677813"/>
                </a:lnTo>
                <a:lnTo>
                  <a:pt x="154985" y="677813"/>
                </a:lnTo>
                <a:cubicBezTo>
                  <a:pt x="135436" y="677813"/>
                  <a:pt x="119524" y="661937"/>
                  <a:pt x="119524" y="642426"/>
                </a:cubicBezTo>
                <a:lnTo>
                  <a:pt x="119524" y="405198"/>
                </a:lnTo>
                <a:cubicBezTo>
                  <a:pt x="119524" y="393546"/>
                  <a:pt x="110063" y="384105"/>
                  <a:pt x="98389" y="384105"/>
                </a:cubicBezTo>
                <a:lnTo>
                  <a:pt x="66928" y="384105"/>
                </a:lnTo>
                <a:cubicBezTo>
                  <a:pt x="66598" y="384082"/>
                  <a:pt x="66273" y="384065"/>
                  <a:pt x="65938" y="384060"/>
                </a:cubicBezTo>
                <a:cubicBezTo>
                  <a:pt x="59641" y="383950"/>
                  <a:pt x="53735" y="381457"/>
                  <a:pt x="49310" y="377034"/>
                </a:cubicBezTo>
                <a:cubicBezTo>
                  <a:pt x="39899" y="367642"/>
                  <a:pt x="39899" y="352353"/>
                  <a:pt x="49310" y="342955"/>
                </a:cubicBezTo>
                <a:cubicBezTo>
                  <a:pt x="49316" y="342955"/>
                  <a:pt x="49316" y="342949"/>
                  <a:pt x="49321" y="342944"/>
                </a:cubicBezTo>
                <a:lnTo>
                  <a:pt x="49338" y="342927"/>
                </a:lnTo>
                <a:lnTo>
                  <a:pt x="343604" y="49246"/>
                </a:lnTo>
                <a:cubicBezTo>
                  <a:pt x="348162" y="44692"/>
                  <a:pt x="354221" y="42188"/>
                  <a:pt x="360673" y="42188"/>
                </a:cubicBezTo>
                <a:cubicBezTo>
                  <a:pt x="367118" y="42188"/>
                  <a:pt x="373178" y="44692"/>
                  <a:pt x="377740" y="49246"/>
                </a:cubicBezTo>
                <a:lnTo>
                  <a:pt x="671941" y="342866"/>
                </a:lnTo>
                <a:cubicBezTo>
                  <a:pt x="671985" y="342911"/>
                  <a:pt x="672034" y="342955"/>
                  <a:pt x="672078" y="342998"/>
                </a:cubicBezTo>
                <a:cubicBezTo>
                  <a:pt x="681441" y="352409"/>
                  <a:pt x="681424" y="367663"/>
                  <a:pt x="672034" y="377040"/>
                </a:cubicBezTo>
                <a:close/>
              </a:path>
            </a:pathLst>
          </a:custGeom>
          <a:solidFill>
            <a:schemeClr val="bg1"/>
          </a:solidFill>
          <a:ln w="1398" cap="flat">
            <a:noFill/>
            <a:prstDash val="solid"/>
            <a:miter/>
          </a:ln>
        </p:spPr>
        <p:txBody>
          <a:bodyPr rtlCol="0" anchor="ctr"/>
          <a:lstStyle/>
          <a:p>
            <a:endParaRPr lang="en-IN"/>
          </a:p>
        </p:txBody>
      </p:sp>
      <p:sp>
        <p:nvSpPr>
          <p:cNvPr id="7" name="TextBox 6">
            <a:extLst>
              <a:ext uri="{FF2B5EF4-FFF2-40B4-BE49-F238E27FC236}">
                <a16:creationId xmlns:a16="http://schemas.microsoft.com/office/drawing/2014/main" id="{F5DE307B-1A49-373C-0A45-4A8EF3DF3410}"/>
              </a:ext>
            </a:extLst>
          </p:cNvPr>
          <p:cNvSpPr txBox="1"/>
          <p:nvPr/>
        </p:nvSpPr>
        <p:spPr>
          <a:xfrm>
            <a:off x="1106846" y="1811092"/>
            <a:ext cx="982961"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Benefits</a:t>
            </a:r>
            <a:endParaRPr lang="en-IN" sz="1600" dirty="0">
              <a:solidFill>
                <a:schemeClr val="bg1"/>
              </a:solidFill>
              <a:latin typeface="Inter" panose="02000503000000020004" pitchFamily="2" charset="0"/>
              <a:ea typeface="Inter" panose="02000503000000020004" pitchFamily="2" charset="0"/>
            </a:endParaRPr>
          </a:p>
        </p:txBody>
      </p:sp>
      <p:sp>
        <p:nvSpPr>
          <p:cNvPr id="8" name="Graphic 20">
            <a:extLst>
              <a:ext uri="{FF2B5EF4-FFF2-40B4-BE49-F238E27FC236}">
                <a16:creationId xmlns:a16="http://schemas.microsoft.com/office/drawing/2014/main" id="{FDB05456-2EAA-B9C1-34A8-E95B8998D867}"/>
              </a:ext>
            </a:extLst>
          </p:cNvPr>
          <p:cNvSpPr/>
          <p:nvPr/>
        </p:nvSpPr>
        <p:spPr>
          <a:xfrm>
            <a:off x="678889" y="1842521"/>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9" name="TextBox 8">
            <a:extLst>
              <a:ext uri="{FF2B5EF4-FFF2-40B4-BE49-F238E27FC236}">
                <a16:creationId xmlns:a16="http://schemas.microsoft.com/office/drawing/2014/main" id="{E258E8E7-68C3-1D80-4DBA-69F990E7FABE}"/>
              </a:ext>
            </a:extLst>
          </p:cNvPr>
          <p:cNvSpPr txBox="1"/>
          <p:nvPr/>
        </p:nvSpPr>
        <p:spPr>
          <a:xfrm>
            <a:off x="1106846" y="3429000"/>
            <a:ext cx="1074333"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Playbook</a:t>
            </a:r>
            <a:endParaRPr lang="en-IN" sz="1600" dirty="0">
              <a:solidFill>
                <a:schemeClr val="bg1"/>
              </a:solidFill>
              <a:latin typeface="Inter" panose="02000503000000020004" pitchFamily="2" charset="0"/>
              <a:ea typeface="Inter" panose="02000503000000020004" pitchFamily="2" charset="0"/>
            </a:endParaRPr>
          </a:p>
        </p:txBody>
      </p:sp>
      <p:sp>
        <p:nvSpPr>
          <p:cNvPr id="10" name="Graphic 20">
            <a:extLst>
              <a:ext uri="{FF2B5EF4-FFF2-40B4-BE49-F238E27FC236}">
                <a16:creationId xmlns:a16="http://schemas.microsoft.com/office/drawing/2014/main" id="{D859F1C8-39B8-5ADF-5FB7-69A3A9F385AF}"/>
              </a:ext>
            </a:extLst>
          </p:cNvPr>
          <p:cNvSpPr/>
          <p:nvPr/>
        </p:nvSpPr>
        <p:spPr>
          <a:xfrm>
            <a:off x="664195" y="3459809"/>
            <a:ext cx="269206" cy="276936"/>
          </a:xfrm>
          <a:custGeom>
            <a:avLst/>
            <a:gdLst>
              <a:gd name="connsiteX0" fmla="*/ 679180 w 700193"/>
              <a:gd name="connsiteY0" fmla="*/ 489690 h 720301"/>
              <a:gd name="connsiteX1" fmla="*/ 700117 w 700193"/>
              <a:gd name="connsiteY1" fmla="*/ 429891 h 720301"/>
              <a:gd name="connsiteX2" fmla="*/ 680536 w 700193"/>
              <a:gd name="connsiteY2" fmla="*/ 378075 h 720301"/>
              <a:gd name="connsiteX3" fmla="*/ 661406 w 700193"/>
              <a:gd name="connsiteY3" fmla="*/ 285439 h 720301"/>
              <a:gd name="connsiteX4" fmla="*/ 540452 w 700193"/>
              <a:gd name="connsiteY4" fmla="*/ 256519 h 720301"/>
              <a:gd name="connsiteX5" fmla="*/ 466343 w 700193"/>
              <a:gd name="connsiteY5" fmla="*/ 266008 h 720301"/>
              <a:gd name="connsiteX6" fmla="*/ 466192 w 700193"/>
              <a:gd name="connsiteY6" fmla="*/ 266008 h 720301"/>
              <a:gd name="connsiteX7" fmla="*/ 442544 w 700193"/>
              <a:gd name="connsiteY7" fmla="*/ 270828 h 720301"/>
              <a:gd name="connsiteX8" fmla="*/ 461372 w 700193"/>
              <a:gd name="connsiteY8" fmla="*/ 183314 h 720301"/>
              <a:gd name="connsiteX9" fmla="*/ 457456 w 700193"/>
              <a:gd name="connsiteY9" fmla="*/ 37205 h 720301"/>
              <a:gd name="connsiteX10" fmla="*/ 380787 w 700193"/>
              <a:gd name="connsiteY10" fmla="*/ 0 h 720301"/>
              <a:gd name="connsiteX11" fmla="*/ 351716 w 700193"/>
              <a:gd name="connsiteY11" fmla="*/ 13255 h 720301"/>
              <a:gd name="connsiteX12" fmla="*/ 339063 w 700193"/>
              <a:gd name="connsiteY12" fmla="*/ 85105 h 720301"/>
              <a:gd name="connsiteX13" fmla="*/ 216301 w 700193"/>
              <a:gd name="connsiteY13" fmla="*/ 305473 h 720301"/>
              <a:gd name="connsiteX14" fmla="*/ 213891 w 700193"/>
              <a:gd name="connsiteY14" fmla="*/ 307582 h 720301"/>
              <a:gd name="connsiteX15" fmla="*/ 184368 w 700193"/>
              <a:gd name="connsiteY15" fmla="*/ 351866 h 720301"/>
              <a:gd name="connsiteX16" fmla="*/ 154544 w 700193"/>
              <a:gd name="connsiteY16" fmla="*/ 344335 h 720301"/>
              <a:gd name="connsiteX17" fmla="*/ 62661 w 700193"/>
              <a:gd name="connsiteY17" fmla="*/ 344335 h 720301"/>
              <a:gd name="connsiteX18" fmla="*/ 0 w 700193"/>
              <a:gd name="connsiteY18" fmla="*/ 406996 h 720301"/>
              <a:gd name="connsiteX19" fmla="*/ 0 w 700193"/>
              <a:gd name="connsiteY19" fmla="*/ 651766 h 720301"/>
              <a:gd name="connsiteX20" fmla="*/ 62661 w 700193"/>
              <a:gd name="connsiteY20" fmla="*/ 714427 h 720301"/>
              <a:gd name="connsiteX21" fmla="*/ 154544 w 700193"/>
              <a:gd name="connsiteY21" fmla="*/ 714427 h 720301"/>
              <a:gd name="connsiteX22" fmla="*/ 190695 w 700193"/>
              <a:gd name="connsiteY22" fmla="*/ 702979 h 720301"/>
              <a:gd name="connsiteX23" fmla="*/ 226092 w 700193"/>
              <a:gd name="connsiteY23" fmla="*/ 707197 h 720301"/>
              <a:gd name="connsiteX24" fmla="*/ 426879 w 700193"/>
              <a:gd name="connsiteY24" fmla="*/ 718192 h 720301"/>
              <a:gd name="connsiteX25" fmla="*/ 477339 w 700193"/>
              <a:gd name="connsiteY25" fmla="*/ 720301 h 720301"/>
              <a:gd name="connsiteX26" fmla="*/ 547381 w 700193"/>
              <a:gd name="connsiteY26" fmla="*/ 713975 h 720301"/>
              <a:gd name="connsiteX27" fmla="*/ 640921 w 700193"/>
              <a:gd name="connsiteY27" fmla="*/ 655833 h 720301"/>
              <a:gd name="connsiteX28" fmla="*/ 651163 w 700193"/>
              <a:gd name="connsiteY28" fmla="*/ 598142 h 720301"/>
              <a:gd name="connsiteX29" fmla="*/ 685356 w 700193"/>
              <a:gd name="connsiteY29" fmla="*/ 519967 h 720301"/>
              <a:gd name="connsiteX30" fmla="*/ 679180 w 700193"/>
              <a:gd name="connsiteY30" fmla="*/ 489690 h 720301"/>
              <a:gd name="connsiteX31" fmla="*/ 62661 w 700193"/>
              <a:gd name="connsiteY31" fmla="*/ 673757 h 720301"/>
              <a:gd name="connsiteX32" fmla="*/ 40669 w 700193"/>
              <a:gd name="connsiteY32" fmla="*/ 651766 h 720301"/>
              <a:gd name="connsiteX33" fmla="*/ 40669 w 700193"/>
              <a:gd name="connsiteY33" fmla="*/ 406845 h 720301"/>
              <a:gd name="connsiteX34" fmla="*/ 62661 w 700193"/>
              <a:gd name="connsiteY34" fmla="*/ 384854 h 720301"/>
              <a:gd name="connsiteX35" fmla="*/ 154544 w 700193"/>
              <a:gd name="connsiteY35" fmla="*/ 384854 h 720301"/>
              <a:gd name="connsiteX36" fmla="*/ 176536 w 700193"/>
              <a:gd name="connsiteY36" fmla="*/ 406845 h 720301"/>
              <a:gd name="connsiteX37" fmla="*/ 176536 w 700193"/>
              <a:gd name="connsiteY37" fmla="*/ 651615 h 720301"/>
              <a:gd name="connsiteX38" fmla="*/ 154544 w 700193"/>
              <a:gd name="connsiteY38" fmla="*/ 673607 h 720301"/>
              <a:gd name="connsiteX39" fmla="*/ 62661 w 700193"/>
              <a:gd name="connsiteY39" fmla="*/ 673607 h 720301"/>
              <a:gd name="connsiteX40" fmla="*/ 62661 w 700193"/>
              <a:gd name="connsiteY40" fmla="*/ 673757 h 720301"/>
              <a:gd name="connsiteX41" fmla="*/ 640619 w 700193"/>
              <a:gd name="connsiteY41" fmla="*/ 472067 h 720301"/>
              <a:gd name="connsiteX42" fmla="*/ 637908 w 700193"/>
              <a:gd name="connsiteY42" fmla="*/ 496619 h 720301"/>
              <a:gd name="connsiteX43" fmla="*/ 644837 w 700193"/>
              <a:gd name="connsiteY43" fmla="*/ 521774 h 720301"/>
              <a:gd name="connsiteX44" fmla="*/ 616519 w 700193"/>
              <a:gd name="connsiteY44" fmla="*/ 573891 h 720301"/>
              <a:gd name="connsiteX45" fmla="*/ 609590 w 700193"/>
              <a:gd name="connsiteY45" fmla="*/ 597088 h 720301"/>
              <a:gd name="connsiteX46" fmla="*/ 605523 w 700193"/>
              <a:gd name="connsiteY46" fmla="*/ 635950 h 720301"/>
              <a:gd name="connsiteX47" fmla="*/ 538946 w 700193"/>
              <a:gd name="connsiteY47" fmla="*/ 674209 h 720301"/>
              <a:gd name="connsiteX48" fmla="*/ 429138 w 700193"/>
              <a:gd name="connsiteY48" fmla="*/ 677523 h 720301"/>
              <a:gd name="connsiteX49" fmla="*/ 427029 w 700193"/>
              <a:gd name="connsiteY49" fmla="*/ 677523 h 720301"/>
              <a:gd name="connsiteX50" fmla="*/ 231213 w 700193"/>
              <a:gd name="connsiteY50" fmla="*/ 666829 h 720301"/>
              <a:gd name="connsiteX51" fmla="*/ 231063 w 700193"/>
              <a:gd name="connsiteY51" fmla="*/ 666829 h 720301"/>
              <a:gd name="connsiteX52" fmla="*/ 215849 w 700193"/>
              <a:gd name="connsiteY52" fmla="*/ 665021 h 720301"/>
              <a:gd name="connsiteX53" fmla="*/ 217205 w 700193"/>
              <a:gd name="connsiteY53" fmla="*/ 651766 h 720301"/>
              <a:gd name="connsiteX54" fmla="*/ 217205 w 700193"/>
              <a:gd name="connsiteY54" fmla="*/ 406845 h 720301"/>
              <a:gd name="connsiteX55" fmla="*/ 214343 w 700193"/>
              <a:gd name="connsiteY55" fmla="*/ 388167 h 720301"/>
              <a:gd name="connsiteX56" fmla="*/ 242360 w 700193"/>
              <a:gd name="connsiteY56" fmla="*/ 336502 h 720301"/>
              <a:gd name="connsiteX57" fmla="*/ 378979 w 700193"/>
              <a:gd name="connsiteY57" fmla="*/ 94142 h 720301"/>
              <a:gd name="connsiteX58" fmla="*/ 379883 w 700193"/>
              <a:gd name="connsiteY58" fmla="*/ 84050 h 720301"/>
              <a:gd name="connsiteX59" fmla="*/ 381841 w 700193"/>
              <a:gd name="connsiteY59" fmla="*/ 40368 h 720301"/>
              <a:gd name="connsiteX60" fmla="*/ 424318 w 700193"/>
              <a:gd name="connsiteY60" fmla="*/ 60703 h 720301"/>
              <a:gd name="connsiteX61" fmla="*/ 422510 w 700193"/>
              <a:gd name="connsiteY61" fmla="*/ 170209 h 720301"/>
              <a:gd name="connsiteX62" fmla="*/ 415130 w 700193"/>
              <a:gd name="connsiteY62" fmla="*/ 305021 h 720301"/>
              <a:gd name="connsiteX63" fmla="*/ 447967 w 700193"/>
              <a:gd name="connsiteY63" fmla="*/ 310895 h 720301"/>
              <a:gd name="connsiteX64" fmla="*/ 474176 w 700193"/>
              <a:gd name="connsiteY64" fmla="*/ 305623 h 720301"/>
              <a:gd name="connsiteX65" fmla="*/ 476134 w 700193"/>
              <a:gd name="connsiteY65" fmla="*/ 305172 h 720301"/>
              <a:gd name="connsiteX66" fmla="*/ 633992 w 700193"/>
              <a:gd name="connsiteY66" fmla="*/ 315113 h 720301"/>
              <a:gd name="connsiteX67" fmla="*/ 639113 w 700193"/>
              <a:gd name="connsiteY67" fmla="*/ 370092 h 720301"/>
              <a:gd name="connsiteX68" fmla="*/ 642728 w 700193"/>
              <a:gd name="connsiteY68" fmla="*/ 396301 h 720301"/>
              <a:gd name="connsiteX69" fmla="*/ 659448 w 700193"/>
              <a:gd name="connsiteY69" fmla="*/ 431397 h 720301"/>
              <a:gd name="connsiteX70" fmla="*/ 640619 w 700193"/>
              <a:gd name="connsiteY70" fmla="*/ 472067 h 720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00193" h="720301">
                <a:moveTo>
                  <a:pt x="679180" y="489690"/>
                </a:moveTo>
                <a:cubicBezTo>
                  <a:pt x="693941" y="470862"/>
                  <a:pt x="701021" y="450678"/>
                  <a:pt x="700117" y="429891"/>
                </a:cubicBezTo>
                <a:cubicBezTo>
                  <a:pt x="699213" y="406996"/>
                  <a:pt x="688971" y="389071"/>
                  <a:pt x="680536" y="378075"/>
                </a:cubicBezTo>
                <a:cubicBezTo>
                  <a:pt x="690326" y="353674"/>
                  <a:pt x="694092" y="315264"/>
                  <a:pt x="661406" y="285439"/>
                </a:cubicBezTo>
                <a:cubicBezTo>
                  <a:pt x="637456" y="263598"/>
                  <a:pt x="596787" y="253808"/>
                  <a:pt x="540452" y="256519"/>
                </a:cubicBezTo>
                <a:cubicBezTo>
                  <a:pt x="500837" y="258326"/>
                  <a:pt x="467699" y="265707"/>
                  <a:pt x="466343" y="266008"/>
                </a:cubicBezTo>
                <a:lnTo>
                  <a:pt x="466192" y="266008"/>
                </a:lnTo>
                <a:cubicBezTo>
                  <a:pt x="458661" y="267364"/>
                  <a:pt x="450678" y="269021"/>
                  <a:pt x="442544" y="270828"/>
                </a:cubicBezTo>
                <a:cubicBezTo>
                  <a:pt x="441941" y="261188"/>
                  <a:pt x="443598" y="237239"/>
                  <a:pt x="461372" y="183314"/>
                </a:cubicBezTo>
                <a:cubicBezTo>
                  <a:pt x="482460" y="119146"/>
                  <a:pt x="481255" y="70042"/>
                  <a:pt x="457456" y="37205"/>
                </a:cubicBezTo>
                <a:cubicBezTo>
                  <a:pt x="432452" y="2711"/>
                  <a:pt x="392536" y="0"/>
                  <a:pt x="380787" y="0"/>
                </a:cubicBezTo>
                <a:cubicBezTo>
                  <a:pt x="369490" y="0"/>
                  <a:pt x="359096" y="4669"/>
                  <a:pt x="351716" y="13255"/>
                </a:cubicBezTo>
                <a:cubicBezTo>
                  <a:pt x="334996" y="32686"/>
                  <a:pt x="336954" y="68536"/>
                  <a:pt x="339063" y="85105"/>
                </a:cubicBezTo>
                <a:cubicBezTo>
                  <a:pt x="319180" y="138427"/>
                  <a:pt x="263448" y="269172"/>
                  <a:pt x="216301" y="305473"/>
                </a:cubicBezTo>
                <a:cubicBezTo>
                  <a:pt x="215398" y="306075"/>
                  <a:pt x="214644" y="306828"/>
                  <a:pt x="213891" y="307582"/>
                </a:cubicBezTo>
                <a:cubicBezTo>
                  <a:pt x="200033" y="322192"/>
                  <a:pt x="190695" y="338008"/>
                  <a:pt x="184368" y="351866"/>
                </a:cubicBezTo>
                <a:cubicBezTo>
                  <a:pt x="175481" y="347046"/>
                  <a:pt x="165389" y="344335"/>
                  <a:pt x="154544" y="344335"/>
                </a:cubicBezTo>
                <a:lnTo>
                  <a:pt x="62661" y="344335"/>
                </a:lnTo>
                <a:cubicBezTo>
                  <a:pt x="28017" y="344335"/>
                  <a:pt x="0" y="372502"/>
                  <a:pt x="0" y="406996"/>
                </a:cubicBezTo>
                <a:lnTo>
                  <a:pt x="0" y="651766"/>
                </a:lnTo>
                <a:cubicBezTo>
                  <a:pt x="0" y="686410"/>
                  <a:pt x="28167" y="714427"/>
                  <a:pt x="62661" y="714427"/>
                </a:cubicBezTo>
                <a:lnTo>
                  <a:pt x="154544" y="714427"/>
                </a:lnTo>
                <a:cubicBezTo>
                  <a:pt x="167950" y="714427"/>
                  <a:pt x="180452" y="710209"/>
                  <a:pt x="190695" y="702979"/>
                </a:cubicBezTo>
                <a:lnTo>
                  <a:pt x="226092" y="707197"/>
                </a:lnTo>
                <a:cubicBezTo>
                  <a:pt x="231515" y="707950"/>
                  <a:pt x="327916" y="720151"/>
                  <a:pt x="426879" y="718192"/>
                </a:cubicBezTo>
                <a:cubicBezTo>
                  <a:pt x="444803" y="719548"/>
                  <a:pt x="461674" y="720301"/>
                  <a:pt x="477339" y="720301"/>
                </a:cubicBezTo>
                <a:cubicBezTo>
                  <a:pt x="504301" y="720301"/>
                  <a:pt x="527799" y="718192"/>
                  <a:pt x="547381" y="713975"/>
                </a:cubicBezTo>
                <a:cubicBezTo>
                  <a:pt x="593473" y="704184"/>
                  <a:pt x="624954" y="684603"/>
                  <a:pt x="640921" y="655833"/>
                </a:cubicBezTo>
                <a:cubicBezTo>
                  <a:pt x="653121" y="633841"/>
                  <a:pt x="653121" y="612000"/>
                  <a:pt x="651163" y="598142"/>
                </a:cubicBezTo>
                <a:cubicBezTo>
                  <a:pt x="681138" y="571029"/>
                  <a:pt x="686410" y="541054"/>
                  <a:pt x="685356" y="519967"/>
                </a:cubicBezTo>
                <a:cubicBezTo>
                  <a:pt x="684753" y="507766"/>
                  <a:pt x="682042" y="497372"/>
                  <a:pt x="679180" y="489690"/>
                </a:cubicBezTo>
                <a:close/>
                <a:moveTo>
                  <a:pt x="62661" y="673757"/>
                </a:moveTo>
                <a:cubicBezTo>
                  <a:pt x="50460" y="673757"/>
                  <a:pt x="40669" y="663816"/>
                  <a:pt x="40669" y="651766"/>
                </a:cubicBezTo>
                <a:lnTo>
                  <a:pt x="40669" y="406845"/>
                </a:lnTo>
                <a:cubicBezTo>
                  <a:pt x="40669" y="394644"/>
                  <a:pt x="50611" y="384854"/>
                  <a:pt x="62661" y="384854"/>
                </a:cubicBezTo>
                <a:lnTo>
                  <a:pt x="154544" y="384854"/>
                </a:lnTo>
                <a:cubicBezTo>
                  <a:pt x="166745" y="384854"/>
                  <a:pt x="176536" y="394795"/>
                  <a:pt x="176536" y="406845"/>
                </a:cubicBezTo>
                <a:lnTo>
                  <a:pt x="176536" y="651615"/>
                </a:lnTo>
                <a:cubicBezTo>
                  <a:pt x="176536" y="663816"/>
                  <a:pt x="166594" y="673607"/>
                  <a:pt x="154544" y="673607"/>
                </a:cubicBezTo>
                <a:lnTo>
                  <a:pt x="62661" y="673607"/>
                </a:lnTo>
                <a:lnTo>
                  <a:pt x="62661" y="673757"/>
                </a:lnTo>
                <a:close/>
                <a:moveTo>
                  <a:pt x="640619" y="472067"/>
                </a:moveTo>
                <a:cubicBezTo>
                  <a:pt x="634293" y="478695"/>
                  <a:pt x="633088" y="488787"/>
                  <a:pt x="637908" y="496619"/>
                </a:cubicBezTo>
                <a:cubicBezTo>
                  <a:pt x="637908" y="496770"/>
                  <a:pt x="644084" y="507314"/>
                  <a:pt x="644837" y="521774"/>
                </a:cubicBezTo>
                <a:cubicBezTo>
                  <a:pt x="645891" y="541506"/>
                  <a:pt x="636402" y="558979"/>
                  <a:pt x="616519" y="573891"/>
                </a:cubicBezTo>
                <a:cubicBezTo>
                  <a:pt x="609439" y="579314"/>
                  <a:pt x="606577" y="588653"/>
                  <a:pt x="609590" y="597088"/>
                </a:cubicBezTo>
                <a:cubicBezTo>
                  <a:pt x="609590" y="597239"/>
                  <a:pt x="616067" y="617121"/>
                  <a:pt x="605523" y="635950"/>
                </a:cubicBezTo>
                <a:cubicBezTo>
                  <a:pt x="595431" y="654025"/>
                  <a:pt x="572987" y="666979"/>
                  <a:pt x="538946" y="674209"/>
                </a:cubicBezTo>
                <a:cubicBezTo>
                  <a:pt x="511682" y="680084"/>
                  <a:pt x="474628" y="681138"/>
                  <a:pt x="429138" y="677523"/>
                </a:cubicBezTo>
                <a:cubicBezTo>
                  <a:pt x="428536" y="677523"/>
                  <a:pt x="427782" y="677523"/>
                  <a:pt x="427029" y="677523"/>
                </a:cubicBezTo>
                <a:cubicBezTo>
                  <a:pt x="330176" y="679632"/>
                  <a:pt x="232268" y="666979"/>
                  <a:pt x="231213" y="666829"/>
                </a:cubicBezTo>
                <a:lnTo>
                  <a:pt x="231063" y="666829"/>
                </a:lnTo>
                <a:lnTo>
                  <a:pt x="215849" y="665021"/>
                </a:lnTo>
                <a:cubicBezTo>
                  <a:pt x="216753" y="660803"/>
                  <a:pt x="217205" y="656285"/>
                  <a:pt x="217205" y="651766"/>
                </a:cubicBezTo>
                <a:lnTo>
                  <a:pt x="217205" y="406845"/>
                </a:lnTo>
                <a:cubicBezTo>
                  <a:pt x="217205" y="400368"/>
                  <a:pt x="216151" y="394042"/>
                  <a:pt x="214343" y="388167"/>
                </a:cubicBezTo>
                <a:cubicBezTo>
                  <a:pt x="217054" y="378075"/>
                  <a:pt x="224586" y="355632"/>
                  <a:pt x="242360" y="336502"/>
                </a:cubicBezTo>
                <a:cubicBezTo>
                  <a:pt x="309992" y="282879"/>
                  <a:pt x="376117" y="101975"/>
                  <a:pt x="378979" y="94142"/>
                </a:cubicBezTo>
                <a:cubicBezTo>
                  <a:pt x="380184" y="90979"/>
                  <a:pt x="380485" y="87515"/>
                  <a:pt x="379883" y="84050"/>
                </a:cubicBezTo>
                <a:cubicBezTo>
                  <a:pt x="377322" y="67180"/>
                  <a:pt x="378226" y="46544"/>
                  <a:pt x="381841" y="40368"/>
                </a:cubicBezTo>
                <a:cubicBezTo>
                  <a:pt x="389824" y="40519"/>
                  <a:pt x="411364" y="42778"/>
                  <a:pt x="424318" y="60703"/>
                </a:cubicBezTo>
                <a:cubicBezTo>
                  <a:pt x="439682" y="81941"/>
                  <a:pt x="439079" y="119900"/>
                  <a:pt x="422510" y="170209"/>
                </a:cubicBezTo>
                <a:cubicBezTo>
                  <a:pt x="397205" y="246879"/>
                  <a:pt x="395096" y="287247"/>
                  <a:pt x="415130" y="305021"/>
                </a:cubicBezTo>
                <a:cubicBezTo>
                  <a:pt x="425071" y="313908"/>
                  <a:pt x="438326" y="314360"/>
                  <a:pt x="447967" y="310895"/>
                </a:cubicBezTo>
                <a:cubicBezTo>
                  <a:pt x="457155" y="308787"/>
                  <a:pt x="465891" y="306979"/>
                  <a:pt x="474176" y="305623"/>
                </a:cubicBezTo>
                <a:cubicBezTo>
                  <a:pt x="474778" y="305473"/>
                  <a:pt x="475531" y="305322"/>
                  <a:pt x="476134" y="305172"/>
                </a:cubicBezTo>
                <a:cubicBezTo>
                  <a:pt x="522377" y="295080"/>
                  <a:pt x="605222" y="288904"/>
                  <a:pt x="633992" y="315113"/>
                </a:cubicBezTo>
                <a:cubicBezTo>
                  <a:pt x="658393" y="337406"/>
                  <a:pt x="641071" y="366929"/>
                  <a:pt x="639113" y="370092"/>
                </a:cubicBezTo>
                <a:cubicBezTo>
                  <a:pt x="633540" y="378527"/>
                  <a:pt x="635197" y="389523"/>
                  <a:pt x="642728" y="396301"/>
                </a:cubicBezTo>
                <a:cubicBezTo>
                  <a:pt x="642879" y="396452"/>
                  <a:pt x="658695" y="411364"/>
                  <a:pt x="659448" y="431397"/>
                </a:cubicBezTo>
                <a:cubicBezTo>
                  <a:pt x="660050" y="444803"/>
                  <a:pt x="653724" y="458510"/>
                  <a:pt x="640619" y="472067"/>
                </a:cubicBezTo>
                <a:close/>
              </a:path>
            </a:pathLst>
          </a:custGeom>
          <a:solidFill>
            <a:schemeClr val="bg1"/>
          </a:solidFill>
          <a:ln w="1495" cap="flat">
            <a:noFill/>
            <a:prstDash val="solid"/>
            <a:miter/>
          </a:ln>
        </p:spPr>
        <p:txBody>
          <a:bodyPr rtlCol="0" anchor="ctr"/>
          <a:lstStyle/>
          <a:p>
            <a:endParaRPr lang="en-IN"/>
          </a:p>
        </p:txBody>
      </p:sp>
      <p:sp>
        <p:nvSpPr>
          <p:cNvPr id="11" name="Graphic 13">
            <a:extLst>
              <a:ext uri="{FF2B5EF4-FFF2-40B4-BE49-F238E27FC236}">
                <a16:creationId xmlns:a16="http://schemas.microsoft.com/office/drawing/2014/main" id="{FFD3B4EC-A168-840C-D7B6-F74F06506CE3}"/>
              </a:ext>
            </a:extLst>
          </p:cNvPr>
          <p:cNvSpPr/>
          <p:nvPr/>
        </p:nvSpPr>
        <p:spPr>
          <a:xfrm>
            <a:off x="684854" y="4606858"/>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
        <p:nvSpPr>
          <p:cNvPr id="12" name="TextBox 11">
            <a:extLst>
              <a:ext uri="{FF2B5EF4-FFF2-40B4-BE49-F238E27FC236}">
                <a16:creationId xmlns:a16="http://schemas.microsoft.com/office/drawing/2014/main" id="{E9BBFC27-A38E-4521-9E5E-08CB393D3D54}"/>
              </a:ext>
            </a:extLst>
          </p:cNvPr>
          <p:cNvSpPr txBox="1"/>
          <p:nvPr/>
        </p:nvSpPr>
        <p:spPr>
          <a:xfrm>
            <a:off x="1106846" y="3992277"/>
            <a:ext cx="1146468"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Designing</a:t>
            </a:r>
          </a:p>
        </p:txBody>
      </p:sp>
      <p:sp>
        <p:nvSpPr>
          <p:cNvPr id="13" name="Graphic 13">
            <a:extLst>
              <a:ext uri="{FF2B5EF4-FFF2-40B4-BE49-F238E27FC236}">
                <a16:creationId xmlns:a16="http://schemas.microsoft.com/office/drawing/2014/main" id="{37836752-BDBA-0B75-106A-3A7B98173D1B}"/>
              </a:ext>
            </a:extLst>
          </p:cNvPr>
          <p:cNvSpPr/>
          <p:nvPr/>
        </p:nvSpPr>
        <p:spPr>
          <a:xfrm>
            <a:off x="704980" y="4023139"/>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pic>
        <p:nvPicPr>
          <p:cNvPr id="14" name="Picture 2">
            <a:extLst>
              <a:ext uri="{FF2B5EF4-FFF2-40B4-BE49-F238E27FC236}">
                <a16:creationId xmlns:a16="http://schemas.microsoft.com/office/drawing/2014/main" id="{8148D7AF-A733-47B8-6F3D-EB8B8C4BF2F0}"/>
              </a:ext>
            </a:extLst>
          </p:cNvPr>
          <p:cNvPicPr>
            <a:picLocks noChangeAspect="1" noChangeArrowheads="1"/>
          </p:cNvPicPr>
          <p:nvPr/>
        </p:nvPicPr>
        <p:blipFill>
          <a:blip r:embed="rId4">
            <a:alphaModFix amt="70000"/>
            <a:extLst>
              <a:ext uri="{28A0092B-C50C-407E-A947-70E740481C1C}">
                <a14:useLocalDpi xmlns:a14="http://schemas.microsoft.com/office/drawing/2010/main" val="0"/>
              </a:ext>
            </a:extLst>
          </a:blip>
          <a:srcRect/>
          <a:stretch>
            <a:fillRect/>
          </a:stretch>
        </p:blipFill>
        <p:spPr bwMode="auto">
          <a:xfrm>
            <a:off x="209889" y="87638"/>
            <a:ext cx="896957" cy="81630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C2BCB711-8388-88BA-A8DB-6E49C9C88509}"/>
              </a:ext>
            </a:extLst>
          </p:cNvPr>
          <p:cNvSpPr txBox="1"/>
          <p:nvPr/>
        </p:nvSpPr>
        <p:spPr>
          <a:xfrm>
            <a:off x="9474198" y="0"/>
            <a:ext cx="2507914" cy="1077218"/>
          </a:xfrm>
          <a:prstGeom prst="rect">
            <a:avLst/>
          </a:prstGeom>
          <a:noFill/>
        </p:spPr>
        <p:txBody>
          <a:bodyPr wrap="square" rtlCol="0">
            <a:spAutoFit/>
          </a:bodyPr>
          <a:lstStyle/>
          <a:p>
            <a:r>
              <a:rPr lang="en-IN" sz="3200" dirty="0">
                <a:solidFill>
                  <a:schemeClr val="bg1"/>
                </a:solidFill>
                <a:latin typeface="Inter SemiBold" panose="02000503000000020004" pitchFamily="2" charset="0"/>
                <a:ea typeface="Inter SemiBold" panose="02000503000000020004" pitchFamily="2" charset="0"/>
              </a:rPr>
              <a:t>Phase-4</a:t>
            </a:r>
          </a:p>
          <a:p>
            <a:r>
              <a:rPr lang="en-IN" sz="3200" dirty="0">
                <a:solidFill>
                  <a:schemeClr val="bg1"/>
                </a:solidFill>
                <a:latin typeface="Inter SemiBold" panose="02000503000000020004" pitchFamily="2" charset="0"/>
                <a:ea typeface="Inter SemiBold" panose="02000503000000020004" pitchFamily="2" charset="0"/>
              </a:rPr>
              <a:t>Recovery</a:t>
            </a:r>
          </a:p>
        </p:txBody>
      </p:sp>
      <p:sp>
        <p:nvSpPr>
          <p:cNvPr id="16" name="TextBox 15">
            <a:extLst>
              <a:ext uri="{FF2B5EF4-FFF2-40B4-BE49-F238E27FC236}">
                <a16:creationId xmlns:a16="http://schemas.microsoft.com/office/drawing/2014/main" id="{9A4C0A8C-77E6-6CA9-AB0C-0006DDE53D9B}"/>
              </a:ext>
            </a:extLst>
          </p:cNvPr>
          <p:cNvSpPr txBox="1"/>
          <p:nvPr/>
        </p:nvSpPr>
        <p:spPr>
          <a:xfrm>
            <a:off x="4026660" y="4126086"/>
            <a:ext cx="2507914" cy="1569660"/>
          </a:xfrm>
          <a:prstGeom prst="rect">
            <a:avLst/>
          </a:prstGeom>
          <a:noFill/>
        </p:spPr>
        <p:txBody>
          <a:bodyPr wrap="square" rtlCol="0">
            <a:spAutoFit/>
          </a:bodyPr>
          <a:lstStyle/>
          <a:p>
            <a:r>
              <a:rPr lang="en-IN" sz="3200" dirty="0">
                <a:solidFill>
                  <a:schemeClr val="bg1"/>
                </a:solidFill>
                <a:latin typeface="Inter SemiBold" panose="02000503000000020004" pitchFamily="2" charset="0"/>
                <a:ea typeface="Inter SemiBold" panose="02000503000000020004" pitchFamily="2" charset="0"/>
              </a:rPr>
              <a:t>Phase-5</a:t>
            </a:r>
          </a:p>
          <a:p>
            <a:r>
              <a:rPr lang="en-IN" sz="3200" dirty="0">
                <a:solidFill>
                  <a:schemeClr val="bg1"/>
                </a:solidFill>
                <a:latin typeface="Inter SemiBold" panose="02000503000000020004" pitchFamily="2" charset="0"/>
                <a:ea typeface="Inter SemiBold" panose="02000503000000020004" pitchFamily="2" charset="0"/>
              </a:rPr>
              <a:t>lessons learned</a:t>
            </a:r>
          </a:p>
        </p:txBody>
      </p:sp>
      <p:sp>
        <p:nvSpPr>
          <p:cNvPr id="17" name="TextBox 16">
            <a:extLst>
              <a:ext uri="{FF2B5EF4-FFF2-40B4-BE49-F238E27FC236}">
                <a16:creationId xmlns:a16="http://schemas.microsoft.com/office/drawing/2014/main" id="{63916003-F22E-07C0-A72A-002153E75CD1}"/>
              </a:ext>
            </a:extLst>
          </p:cNvPr>
          <p:cNvSpPr txBox="1"/>
          <p:nvPr/>
        </p:nvSpPr>
        <p:spPr>
          <a:xfrm>
            <a:off x="1106846" y="2359849"/>
            <a:ext cx="1144865" cy="338554"/>
          </a:xfrm>
          <a:prstGeom prst="rect">
            <a:avLst/>
          </a:prstGeom>
          <a:noFill/>
        </p:spPr>
        <p:txBody>
          <a:bodyPr wrap="none" rtlCol="0">
            <a:spAutoFit/>
          </a:bodyPr>
          <a:lstStyle/>
          <a:p>
            <a:r>
              <a:rPr lang="en-US" sz="1600" dirty="0">
                <a:solidFill>
                  <a:schemeClr val="bg1"/>
                </a:solidFill>
                <a:latin typeface="Inter" panose="02000503000000020004" pitchFamily="2" charset="0"/>
                <a:ea typeface="Inter" panose="02000503000000020004" pitchFamily="2" charset="0"/>
              </a:rPr>
              <a:t>Life Cycle</a:t>
            </a:r>
            <a:endParaRPr lang="en-IN" sz="1600" dirty="0">
              <a:solidFill>
                <a:schemeClr val="bg1"/>
              </a:solidFill>
              <a:latin typeface="Inter" panose="02000503000000020004" pitchFamily="2" charset="0"/>
              <a:ea typeface="Inter" panose="02000503000000020004" pitchFamily="2" charset="0"/>
            </a:endParaRPr>
          </a:p>
        </p:txBody>
      </p:sp>
      <p:sp>
        <p:nvSpPr>
          <p:cNvPr id="18" name="Graphic 13">
            <a:extLst>
              <a:ext uri="{FF2B5EF4-FFF2-40B4-BE49-F238E27FC236}">
                <a16:creationId xmlns:a16="http://schemas.microsoft.com/office/drawing/2014/main" id="{61612058-8E94-D5B0-9478-1A582CFD09A8}"/>
              </a:ext>
            </a:extLst>
          </p:cNvPr>
          <p:cNvSpPr/>
          <p:nvPr/>
        </p:nvSpPr>
        <p:spPr>
          <a:xfrm>
            <a:off x="725785" y="2417382"/>
            <a:ext cx="207616" cy="276831"/>
          </a:xfrm>
          <a:custGeom>
            <a:avLst/>
            <a:gdLst>
              <a:gd name="connsiteX0" fmla="*/ 538975 w 540000"/>
              <a:gd name="connsiteY0" fmla="*/ 428626 h 720026"/>
              <a:gd name="connsiteX1" fmla="*/ 538462 w 540000"/>
              <a:gd name="connsiteY1" fmla="*/ 421581 h 720026"/>
              <a:gd name="connsiteX2" fmla="*/ 436113 w 540000"/>
              <a:gd name="connsiteY2" fmla="*/ 187527 h 720026"/>
              <a:gd name="connsiteX3" fmla="*/ 360000 w 540000"/>
              <a:gd name="connsiteY3" fmla="*/ 15027 h 720026"/>
              <a:gd name="connsiteX4" fmla="*/ 351855 w 540000"/>
              <a:gd name="connsiteY4" fmla="*/ 1682 h 720026"/>
              <a:gd name="connsiteX5" fmla="*/ 336270 w 540000"/>
              <a:gd name="connsiteY5" fmla="*/ 2825 h 720026"/>
              <a:gd name="connsiteX6" fmla="*/ 195455 w 540000"/>
              <a:gd name="connsiteY6" fmla="*/ 206350 h 720026"/>
              <a:gd name="connsiteX7" fmla="*/ 180030 w 540000"/>
              <a:gd name="connsiteY7" fmla="*/ 358490 h 720026"/>
              <a:gd name="connsiteX8" fmla="*/ 104854 w 540000"/>
              <a:gd name="connsiteY8" fmla="*/ 252918 h 720026"/>
              <a:gd name="connsiteX9" fmla="*/ 97047 w 540000"/>
              <a:gd name="connsiteY9" fmla="*/ 241785 h 720026"/>
              <a:gd name="connsiteX10" fmla="*/ 83452 w 540000"/>
              <a:gd name="connsiteY10" fmla="*/ 241536 h 720026"/>
              <a:gd name="connsiteX11" fmla="*/ 322 w 540000"/>
              <a:gd name="connsiteY11" fmla="*/ 434719 h 720026"/>
              <a:gd name="connsiteX12" fmla="*/ 0 w 540000"/>
              <a:gd name="connsiteY12" fmla="*/ 450027 h 720026"/>
              <a:gd name="connsiteX13" fmla="*/ 270000 w 540000"/>
              <a:gd name="connsiteY13" fmla="*/ 720027 h 720026"/>
              <a:gd name="connsiteX14" fmla="*/ 540000 w 540000"/>
              <a:gd name="connsiteY14" fmla="*/ 450027 h 720026"/>
              <a:gd name="connsiteX15" fmla="*/ 538975 w 540000"/>
              <a:gd name="connsiteY15" fmla="*/ 428626 h 720026"/>
              <a:gd name="connsiteX16" fmla="*/ 270000 w 540000"/>
              <a:gd name="connsiteY16" fmla="*/ 690027 h 720026"/>
              <a:gd name="connsiteX17" fmla="*/ 180000 w 540000"/>
              <a:gd name="connsiteY17" fmla="*/ 594153 h 720026"/>
              <a:gd name="connsiteX18" fmla="*/ 180117 w 540000"/>
              <a:gd name="connsiteY18" fmla="*/ 588309 h 720026"/>
              <a:gd name="connsiteX19" fmla="*/ 189595 w 540000"/>
              <a:gd name="connsiteY19" fmla="*/ 540672 h 720026"/>
              <a:gd name="connsiteX20" fmla="*/ 239122 w 540000"/>
              <a:gd name="connsiteY20" fmla="*/ 576545 h 720026"/>
              <a:gd name="connsiteX21" fmla="*/ 254122 w 540000"/>
              <a:gd name="connsiteY21" fmla="*/ 561545 h 720026"/>
              <a:gd name="connsiteX22" fmla="*/ 259879 w 540000"/>
              <a:gd name="connsiteY22" fmla="*/ 493312 h 720026"/>
              <a:gd name="connsiteX23" fmla="*/ 290246 w 540000"/>
              <a:gd name="connsiteY23" fmla="*/ 435802 h 720026"/>
              <a:gd name="connsiteX24" fmla="*/ 321169 w 540000"/>
              <a:gd name="connsiteY24" fmla="*/ 492536 h 720026"/>
              <a:gd name="connsiteX25" fmla="*/ 359622 w 540000"/>
              <a:gd name="connsiteY25" fmla="*/ 586198 h 720026"/>
              <a:gd name="connsiteX26" fmla="*/ 360003 w 540000"/>
              <a:gd name="connsiteY26" fmla="*/ 594152 h 720026"/>
              <a:gd name="connsiteX27" fmla="*/ 270000 w 540000"/>
              <a:gd name="connsiteY27" fmla="*/ 690027 h 720026"/>
              <a:gd name="connsiteX28" fmla="*/ 364798 w 540000"/>
              <a:gd name="connsiteY28" fmla="*/ 670428 h 720026"/>
              <a:gd name="connsiteX29" fmla="*/ 390001 w 540000"/>
              <a:gd name="connsiteY29" fmla="*/ 594153 h 720026"/>
              <a:gd name="connsiteX30" fmla="*/ 389341 w 540000"/>
              <a:gd name="connsiteY30" fmla="*/ 581204 h 720026"/>
              <a:gd name="connsiteX31" fmla="*/ 345704 w 540000"/>
              <a:gd name="connsiteY31" fmla="*/ 475267 h 720026"/>
              <a:gd name="connsiteX32" fmla="*/ 315880 w 540000"/>
              <a:gd name="connsiteY32" fmla="*/ 405028 h 720026"/>
              <a:gd name="connsiteX33" fmla="*/ 307560 w 540000"/>
              <a:gd name="connsiteY33" fmla="*/ 391595 h 720026"/>
              <a:gd name="connsiteX34" fmla="*/ 291842 w 540000"/>
              <a:gd name="connsiteY34" fmla="*/ 393061 h 720026"/>
              <a:gd name="connsiteX35" fmla="*/ 230700 w 540000"/>
              <a:gd name="connsiteY35" fmla="*/ 486327 h 720026"/>
              <a:gd name="connsiteX36" fmla="*/ 224401 w 540000"/>
              <a:gd name="connsiteY36" fmla="*/ 539560 h 720026"/>
              <a:gd name="connsiteX37" fmla="*/ 210749 w 540000"/>
              <a:gd name="connsiteY37" fmla="*/ 507348 h 720026"/>
              <a:gd name="connsiteX38" fmla="*/ 202795 w 540000"/>
              <a:gd name="connsiteY38" fmla="*/ 496084 h 720026"/>
              <a:gd name="connsiteX39" fmla="*/ 189041 w 540000"/>
              <a:gd name="connsiteY39" fmla="*/ 496025 h 720026"/>
              <a:gd name="connsiteX40" fmla="*/ 150150 w 540000"/>
              <a:gd name="connsiteY40" fmla="*/ 587050 h 720026"/>
              <a:gd name="connsiteX41" fmla="*/ 150003 w 540000"/>
              <a:gd name="connsiteY41" fmla="*/ 594155 h 720026"/>
              <a:gd name="connsiteX42" fmla="*/ 175206 w 540000"/>
              <a:gd name="connsiteY42" fmla="*/ 670430 h 720026"/>
              <a:gd name="connsiteX43" fmla="*/ 30004 w 540000"/>
              <a:gd name="connsiteY43" fmla="*/ 450029 h 720026"/>
              <a:gd name="connsiteX44" fmla="*/ 30296 w 540000"/>
              <a:gd name="connsiteY44" fmla="*/ 436054 h 720026"/>
              <a:gd name="connsiteX45" fmla="*/ 80423 w 540000"/>
              <a:gd name="connsiteY45" fmla="*/ 281880 h 720026"/>
              <a:gd name="connsiteX46" fmla="*/ 195003 w 540000"/>
              <a:gd name="connsiteY46" fmla="*/ 390029 h 720026"/>
              <a:gd name="connsiteX47" fmla="*/ 210004 w 540000"/>
              <a:gd name="connsiteY47" fmla="*/ 375028 h 720026"/>
              <a:gd name="connsiteX48" fmla="*/ 224550 w 540000"/>
              <a:gd name="connsiteY48" fmla="*/ 213705 h 720026"/>
              <a:gd name="connsiteX49" fmla="*/ 331893 w 540000"/>
              <a:gd name="connsiteY49" fmla="*/ 44560 h 720026"/>
              <a:gd name="connsiteX50" fmla="*/ 412035 w 540000"/>
              <a:gd name="connsiteY50" fmla="*/ 205414 h 720026"/>
              <a:gd name="connsiteX51" fmla="*/ 508539 w 540000"/>
              <a:gd name="connsiteY51" fmla="*/ 423690 h 720026"/>
              <a:gd name="connsiteX52" fmla="*/ 509053 w 540000"/>
              <a:gd name="connsiteY52" fmla="*/ 430868 h 720026"/>
              <a:gd name="connsiteX53" fmla="*/ 510005 w 540000"/>
              <a:gd name="connsiteY53" fmla="*/ 450028 h 720026"/>
              <a:gd name="connsiteX54" fmla="*/ 364798 w 540000"/>
              <a:gd name="connsiteY54" fmla="*/ 670428 h 720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40000" h="720026">
                <a:moveTo>
                  <a:pt x="538975" y="428626"/>
                </a:moveTo>
                <a:lnTo>
                  <a:pt x="538462" y="421581"/>
                </a:lnTo>
                <a:cubicBezTo>
                  <a:pt x="530214" y="314208"/>
                  <a:pt x="480219" y="246898"/>
                  <a:pt x="436113" y="187527"/>
                </a:cubicBezTo>
                <a:cubicBezTo>
                  <a:pt x="395273" y="132552"/>
                  <a:pt x="360000" y="85077"/>
                  <a:pt x="360000" y="15027"/>
                </a:cubicBezTo>
                <a:cubicBezTo>
                  <a:pt x="360000" y="9402"/>
                  <a:pt x="356850" y="4261"/>
                  <a:pt x="351855" y="1682"/>
                </a:cubicBezTo>
                <a:cubicBezTo>
                  <a:pt x="346845" y="-911"/>
                  <a:pt x="340824" y="-487"/>
                  <a:pt x="336270" y="2825"/>
                </a:cubicBezTo>
                <a:cubicBezTo>
                  <a:pt x="270030" y="50227"/>
                  <a:pt x="214761" y="130120"/>
                  <a:pt x="195455" y="206350"/>
                </a:cubicBezTo>
                <a:cubicBezTo>
                  <a:pt x="182052" y="259422"/>
                  <a:pt x="180278" y="319085"/>
                  <a:pt x="180030" y="358490"/>
                </a:cubicBezTo>
                <a:cubicBezTo>
                  <a:pt x="118858" y="345423"/>
                  <a:pt x="105000" y="253914"/>
                  <a:pt x="104854" y="252918"/>
                </a:cubicBezTo>
                <a:cubicBezTo>
                  <a:pt x="104165" y="248172"/>
                  <a:pt x="101265" y="244040"/>
                  <a:pt x="97047" y="241785"/>
                </a:cubicBezTo>
                <a:cubicBezTo>
                  <a:pt x="92784" y="239559"/>
                  <a:pt x="87774" y="239397"/>
                  <a:pt x="83452" y="241536"/>
                </a:cubicBezTo>
                <a:cubicBezTo>
                  <a:pt x="80245" y="243088"/>
                  <a:pt x="4717" y="281468"/>
                  <a:pt x="322" y="434719"/>
                </a:cubicBezTo>
                <a:cubicBezTo>
                  <a:pt x="14" y="439817"/>
                  <a:pt x="0" y="444915"/>
                  <a:pt x="0" y="450027"/>
                </a:cubicBezTo>
                <a:cubicBezTo>
                  <a:pt x="0" y="598899"/>
                  <a:pt x="121127" y="720027"/>
                  <a:pt x="270000" y="720027"/>
                </a:cubicBezTo>
                <a:cubicBezTo>
                  <a:pt x="418873" y="720027"/>
                  <a:pt x="540000" y="598899"/>
                  <a:pt x="540000" y="450027"/>
                </a:cubicBezTo>
                <a:cubicBezTo>
                  <a:pt x="540000" y="442557"/>
                  <a:pt x="539488" y="435584"/>
                  <a:pt x="538975" y="428626"/>
                </a:cubicBezTo>
                <a:close/>
                <a:moveTo>
                  <a:pt x="270000" y="690027"/>
                </a:moveTo>
                <a:cubicBezTo>
                  <a:pt x="220371" y="690027"/>
                  <a:pt x="180000" y="647020"/>
                  <a:pt x="180000" y="594153"/>
                </a:cubicBezTo>
                <a:cubicBezTo>
                  <a:pt x="180000" y="592352"/>
                  <a:pt x="179986" y="590535"/>
                  <a:pt x="180117" y="588309"/>
                </a:cubicBezTo>
                <a:cubicBezTo>
                  <a:pt x="180717" y="566014"/>
                  <a:pt x="184951" y="550794"/>
                  <a:pt x="189595" y="540672"/>
                </a:cubicBezTo>
                <a:cubicBezTo>
                  <a:pt x="198297" y="559364"/>
                  <a:pt x="213867" y="576545"/>
                  <a:pt x="239122" y="576545"/>
                </a:cubicBezTo>
                <a:cubicBezTo>
                  <a:pt x="247413" y="576545"/>
                  <a:pt x="254122" y="569836"/>
                  <a:pt x="254122" y="561545"/>
                </a:cubicBezTo>
                <a:cubicBezTo>
                  <a:pt x="254122" y="540187"/>
                  <a:pt x="254562" y="515549"/>
                  <a:pt x="259879" y="493312"/>
                </a:cubicBezTo>
                <a:cubicBezTo>
                  <a:pt x="264611" y="473581"/>
                  <a:pt x="275919" y="452618"/>
                  <a:pt x="290246" y="435802"/>
                </a:cubicBezTo>
                <a:cubicBezTo>
                  <a:pt x="296618" y="457629"/>
                  <a:pt x="309040" y="475294"/>
                  <a:pt x="321169" y="492536"/>
                </a:cubicBezTo>
                <a:cubicBezTo>
                  <a:pt x="338528" y="517205"/>
                  <a:pt x="356472" y="542707"/>
                  <a:pt x="359622" y="586198"/>
                </a:cubicBezTo>
                <a:cubicBezTo>
                  <a:pt x="359812" y="588776"/>
                  <a:pt x="360003" y="591369"/>
                  <a:pt x="360003" y="594152"/>
                </a:cubicBezTo>
                <a:cubicBezTo>
                  <a:pt x="360000" y="647020"/>
                  <a:pt x="319629" y="690027"/>
                  <a:pt x="270000" y="690027"/>
                </a:cubicBezTo>
                <a:close/>
                <a:moveTo>
                  <a:pt x="364798" y="670428"/>
                </a:moveTo>
                <a:cubicBezTo>
                  <a:pt x="380368" y="649195"/>
                  <a:pt x="390001" y="622949"/>
                  <a:pt x="390001" y="594153"/>
                </a:cubicBezTo>
                <a:cubicBezTo>
                  <a:pt x="390001" y="590623"/>
                  <a:pt x="389782" y="587341"/>
                  <a:pt x="389341" y="581204"/>
                </a:cubicBezTo>
                <a:cubicBezTo>
                  <a:pt x="385782" y="532235"/>
                  <a:pt x="364497" y="501971"/>
                  <a:pt x="345704" y="475267"/>
                </a:cubicBezTo>
                <a:cubicBezTo>
                  <a:pt x="329694" y="452532"/>
                  <a:pt x="315880" y="432890"/>
                  <a:pt x="315880" y="405028"/>
                </a:cubicBezTo>
                <a:cubicBezTo>
                  <a:pt x="315880" y="399330"/>
                  <a:pt x="312657" y="394130"/>
                  <a:pt x="307560" y="391595"/>
                </a:cubicBezTo>
                <a:cubicBezTo>
                  <a:pt x="302491" y="389046"/>
                  <a:pt x="296369" y="389618"/>
                  <a:pt x="291842" y="393061"/>
                </a:cubicBezTo>
                <a:cubicBezTo>
                  <a:pt x="263073" y="414799"/>
                  <a:pt x="239078" y="451391"/>
                  <a:pt x="230700" y="486327"/>
                </a:cubicBezTo>
                <a:cubicBezTo>
                  <a:pt x="226422" y="504243"/>
                  <a:pt x="224928" y="523623"/>
                  <a:pt x="224401" y="539560"/>
                </a:cubicBezTo>
                <a:cubicBezTo>
                  <a:pt x="214000" y="528369"/>
                  <a:pt x="210777" y="507627"/>
                  <a:pt x="210749" y="507348"/>
                </a:cubicBezTo>
                <a:cubicBezTo>
                  <a:pt x="210075" y="502529"/>
                  <a:pt x="207117" y="498324"/>
                  <a:pt x="202795" y="496084"/>
                </a:cubicBezTo>
                <a:cubicBezTo>
                  <a:pt x="198503" y="493858"/>
                  <a:pt x="193362" y="493799"/>
                  <a:pt x="189041" y="496025"/>
                </a:cubicBezTo>
                <a:cubicBezTo>
                  <a:pt x="185261" y="497959"/>
                  <a:pt x="152054" y="517002"/>
                  <a:pt x="150150" y="587050"/>
                </a:cubicBezTo>
                <a:cubicBezTo>
                  <a:pt x="150017" y="589424"/>
                  <a:pt x="150003" y="591796"/>
                  <a:pt x="150003" y="594155"/>
                </a:cubicBezTo>
                <a:cubicBezTo>
                  <a:pt x="150003" y="622950"/>
                  <a:pt x="159636" y="649197"/>
                  <a:pt x="175206" y="670430"/>
                </a:cubicBezTo>
                <a:cubicBezTo>
                  <a:pt x="89897" y="633593"/>
                  <a:pt x="30004" y="548700"/>
                  <a:pt x="30004" y="450029"/>
                </a:cubicBezTo>
                <a:cubicBezTo>
                  <a:pt x="30004" y="445532"/>
                  <a:pt x="29990" y="441050"/>
                  <a:pt x="30296" y="436054"/>
                </a:cubicBezTo>
                <a:cubicBezTo>
                  <a:pt x="32874" y="346141"/>
                  <a:pt x="61644" y="301552"/>
                  <a:pt x="80423" y="281880"/>
                </a:cubicBezTo>
                <a:cubicBezTo>
                  <a:pt x="93518" y="328754"/>
                  <a:pt x="127825" y="390029"/>
                  <a:pt x="195003" y="390029"/>
                </a:cubicBezTo>
                <a:cubicBezTo>
                  <a:pt x="203295" y="390029"/>
                  <a:pt x="210004" y="383320"/>
                  <a:pt x="210004" y="375028"/>
                </a:cubicBezTo>
                <a:cubicBezTo>
                  <a:pt x="210004" y="324828"/>
                  <a:pt x="211132" y="266820"/>
                  <a:pt x="224550" y="213705"/>
                </a:cubicBezTo>
                <a:cubicBezTo>
                  <a:pt x="239784" y="153529"/>
                  <a:pt x="281517" y="88549"/>
                  <a:pt x="331893" y="44560"/>
                </a:cubicBezTo>
                <a:cubicBezTo>
                  <a:pt x="340258" y="108808"/>
                  <a:pt x="375252" y="155918"/>
                  <a:pt x="412035" y="205414"/>
                </a:cubicBezTo>
                <a:cubicBezTo>
                  <a:pt x="455761" y="264271"/>
                  <a:pt x="500967" y="325135"/>
                  <a:pt x="508539" y="423690"/>
                </a:cubicBezTo>
                <a:lnTo>
                  <a:pt x="509053" y="430868"/>
                </a:lnTo>
                <a:cubicBezTo>
                  <a:pt x="509521" y="437109"/>
                  <a:pt x="510005" y="443334"/>
                  <a:pt x="510005" y="450028"/>
                </a:cubicBezTo>
                <a:cubicBezTo>
                  <a:pt x="510000" y="548699"/>
                  <a:pt x="450107" y="633591"/>
                  <a:pt x="364798" y="670428"/>
                </a:cubicBezTo>
                <a:close/>
              </a:path>
            </a:pathLst>
          </a:custGeom>
          <a:solidFill>
            <a:schemeClr val="bg1"/>
          </a:solidFill>
          <a:ln w="1395" cap="flat">
            <a:noFill/>
            <a:prstDash val="solid"/>
            <a:miter/>
          </a:ln>
        </p:spPr>
        <p:txBody>
          <a:bodyPr rtlCol="0" anchor="ctr"/>
          <a:lstStyle/>
          <a:p>
            <a:endParaRPr lang="en-IN"/>
          </a:p>
        </p:txBody>
      </p:sp>
    </p:spTree>
    <p:extLst>
      <p:ext uri="{BB962C8B-B14F-4D97-AF65-F5344CB8AC3E}">
        <p14:creationId xmlns:p14="http://schemas.microsoft.com/office/powerpoint/2010/main" val="28970679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76cd15e0-729b-4ff5-835b-98726bfe573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06280F80699BD49864608936C695535" ma:contentTypeVersion="16" ma:contentTypeDescription="Create a new document." ma:contentTypeScope="" ma:versionID="6e4f125ef41bc4d81e7188516d4e75cb">
  <xsd:schema xmlns:xsd="http://www.w3.org/2001/XMLSchema" xmlns:xs="http://www.w3.org/2001/XMLSchema" xmlns:p="http://schemas.microsoft.com/office/2006/metadata/properties" xmlns:ns3="76cd15e0-729b-4ff5-835b-98726bfe5733" xmlns:ns4="e1165aa8-2668-47e9-b137-84e9f868b1b3" targetNamespace="http://schemas.microsoft.com/office/2006/metadata/properties" ma:root="true" ma:fieldsID="aab9eee2fb82dec977eee082a442c1c5" ns3:_="" ns4:_="">
    <xsd:import namespace="76cd15e0-729b-4ff5-835b-98726bfe5733"/>
    <xsd:import namespace="e1165aa8-2668-47e9-b137-84e9f868b1b3"/>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DateTaken" minOccurs="0"/>
                <xsd:element ref="ns3:MediaLengthInSeconds" minOccurs="0"/>
                <xsd:element ref="ns3:_activity" minOccurs="0"/>
                <xsd:element ref="ns3:MediaServiceObjectDetectorVersions" minOccurs="0"/>
                <xsd:element ref="ns3:MediaServiceSystemTags" minOccurs="0"/>
                <xsd:element ref="ns3:MediaServiceLocation"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cd15e0-729b-4ff5-835b-98726bfe573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description="" ma:hidden="true" ma:indexed="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_activity" ma:index="19" nillable="true" ma:displayName="_activity" ma:hidden="true" ma:internalName="_activity">
      <xsd:simpleType>
        <xsd:restriction base="dms:Note"/>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Location" ma:index="22" nillable="true" ma:displayName="Location" ma:indexed="true" ma:internalName="MediaServiceLocation"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1165aa8-2668-47e9-b137-84e9f868b1b3"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SharingHintHash" ma:index="16"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329D275-1722-4FE1-AFAE-753C4508CDFE}">
  <ds:schemaRefs>
    <ds:schemaRef ds:uri="e1165aa8-2668-47e9-b137-84e9f868b1b3"/>
    <ds:schemaRef ds:uri="http://www.w3.org/XML/1998/namespace"/>
    <ds:schemaRef ds:uri="http://purl.org/dc/elements/1.1/"/>
    <ds:schemaRef ds:uri="http://schemas.microsoft.com/office/2006/metadata/propertie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76cd15e0-729b-4ff5-835b-98726bfe5733"/>
    <ds:schemaRef ds:uri="http://purl.org/dc/terms/"/>
  </ds:schemaRefs>
</ds:datastoreItem>
</file>

<file path=customXml/itemProps2.xml><?xml version="1.0" encoding="utf-8"?>
<ds:datastoreItem xmlns:ds="http://schemas.openxmlformats.org/officeDocument/2006/customXml" ds:itemID="{F7DCC798-69EE-4966-B86A-C71E4B0192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cd15e0-729b-4ff5-835b-98726bfe5733"/>
    <ds:schemaRef ds:uri="e1165aa8-2668-47e9-b137-84e9f868b1b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1FCE168-8804-4E07-B25C-83E166CDE5F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3672</TotalTime>
  <Words>3599</Words>
  <Application>Microsoft Office PowerPoint</Application>
  <PresentationFormat>Widescreen</PresentationFormat>
  <Paragraphs>206</Paragraphs>
  <Slides>11</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Consolas</vt:lpstr>
      <vt:lpstr>Aptos</vt:lpstr>
      <vt:lpstr>Inter</vt:lpstr>
      <vt:lpstr>Symbol</vt:lpstr>
      <vt:lpstr>Arial</vt:lpstr>
      <vt:lpstr>Palatino Linotype</vt:lpstr>
      <vt:lpstr>Times New Roman</vt:lpstr>
      <vt:lpstr>Inter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Sapling Creations</dc:creator>
  <cp:lastModifiedBy>Deepanshu Khanna</cp:lastModifiedBy>
  <cp:revision>217</cp:revision>
  <dcterms:created xsi:type="dcterms:W3CDTF">2021-11-17T09:33:18Z</dcterms:created>
  <dcterms:modified xsi:type="dcterms:W3CDTF">2025-04-08T16:21:04Z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0x010100E06280F80699BD49864608936C695535</vt:lpwstr>
  </property>
</Properties>
</file>

<file path=docProps/thumbnail.jpeg>
</file>